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37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4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38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52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47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35.xml"/>
  <Override ContentType="application/vnd.openxmlformats-officedocument.presentationml.slideLayout+xml" PartName="/ppt/slideLayouts/slideLayout48.xml"/>
  <Override ContentType="application/vnd.openxmlformats-officedocument.presentationml.slideLayout+xml" PartName="/ppt/slideLayouts/slideLayout4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36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3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41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40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33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42.xml"/>
  <Override ContentType="application/vnd.openxmlformats-officedocument.presentationml.slideLayout+xml" PartName="/ppt/slideLayouts/slideLayout34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43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5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39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31.xml"/>
  <Override ContentType="application/vnd.openxmlformats-officedocument.presentationml.slideLayout+xml" PartName="/ppt/slideLayouts/slideLayout50.xml"/>
  <Override ContentType="application/vnd.openxmlformats-officedocument.presentationml.slideLayout+xml" PartName="/ppt/slideLayouts/slideLayout4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45.xml"/>
  <Override ContentType="application/vnd.openxmlformats-officedocument.presentationml.slideLayout+xml" PartName="/ppt/slideLayouts/slideLayout3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701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</p:sldIdLst>
  <p:sldSz cy="5143500" cx="9144000"/>
  <p:notesSz cx="6858000" cy="9144000"/>
  <p:embeddedFontLst>
    <p:embeddedFont>
      <p:font typeface="Poppins"/>
      <p:regular r:id="rId13"/>
      <p:bold r:id="rId14"/>
      <p:italic r:id="rId15"/>
      <p:boldItalic r:id="rId16"/>
    </p:embeddedFont>
    <p:embeddedFont>
      <p:font typeface="Elsie Black"/>
      <p:bold r:id="rId17"/>
    </p:embeddedFont>
    <p:embeddedFont>
      <p:font typeface="Poppins ExtraBold"/>
      <p:bold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font" Target="fonts/Poppins-regular.fntdata"/><Relationship Id="rId12" Type="http://schemas.openxmlformats.org/officeDocument/2006/relationships/slide" Target="slides/slide8.xml"/><Relationship Id="rId15" Type="http://schemas.openxmlformats.org/officeDocument/2006/relationships/font" Target="fonts/Poppins-italic.fntdata"/><Relationship Id="rId14" Type="http://schemas.openxmlformats.org/officeDocument/2006/relationships/font" Target="fonts/Poppins-bold.fntdata"/><Relationship Id="rId17" Type="http://schemas.openxmlformats.org/officeDocument/2006/relationships/font" Target="fonts/ElsieBlack-bold.fntdata"/><Relationship Id="rId16" Type="http://schemas.openxmlformats.org/officeDocument/2006/relationships/font" Target="fonts/Poppins-boldItalic.fntdata"/><Relationship Id="rId19" Type="http://schemas.openxmlformats.org/officeDocument/2006/relationships/font" Target="fonts/PoppinsExtraBold-boldItalic.fntdata"/><Relationship Id="rId18" Type="http://schemas.openxmlformats.org/officeDocument/2006/relationships/font" Target="fonts/PoppinsExtraBold-bold.fntdata"/></Relationships>
</file>

<file path=ppt/media/image1.jpg>
</file>

<file path=ppt/media/image2.gif>
</file>

<file path=ppt/media/image3.png>
</file>

<file path=ppt/media/image4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3" name="Google Shape;303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2b593bbc907_0_19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2b593bbc907_0_19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08" name="Shape 4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Google Shape;409;g2b5cbda74c3_0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0" name="Google Shape;410;g2b5cbda74c3_0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8" name="Shape 4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Google Shape;439;g2b5cbda74c3_0_110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0" name="Google Shape;440;g2b5cbda74c3_0_110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9" name="Shape 4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" name="Google Shape;450;g2b5cbda74c3_0_10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1" name="Google Shape;451;g2b5cbda74c3_0_10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5" name="Shape 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6" name="Google Shape;466;g2b5cbda74c3_0_7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7" name="Google Shape;467;g2b5cbda74c3_0_7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7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Google Shape;478;g2b5cbda74c3_0_10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Google Shape;479;g2b5cbda74c3_0_10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8" name="Shape 4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Google Shape;489;g63e9449fcc_0_158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0" name="Google Shape;490;g63e9449fcc_0_158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://bit.ly/2Tynxth" TargetMode="External"/><Relationship Id="rId3" Type="http://schemas.openxmlformats.org/officeDocument/2006/relationships/hyperlink" Target="http://bit.ly/2TyoMsr" TargetMode="External"/><Relationship Id="rId4" Type="http://schemas.openxmlformats.org/officeDocument/2006/relationships/hyperlink" Target="http://bit.ly/2TtBDfr" TargetMode="External"/></Relationships>
</file>

<file path=ppt/slideLayouts/_rels/slideLayout5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rgbClr val="FFFAEF"/>
        </a:solidFill>
      </p:bgPr>
    </p:bg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2537689" y="701114"/>
            <a:ext cx="4068600" cy="4068600"/>
          </a:xfrm>
          <a:prstGeom prst="ellipse">
            <a:avLst/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" name="Google Shape;10;p2"/>
          <p:cNvSpPr txBox="1"/>
          <p:nvPr>
            <p:ph type="ctrTitle"/>
          </p:nvPr>
        </p:nvSpPr>
        <p:spPr>
          <a:xfrm>
            <a:off x="2372251" y="248125"/>
            <a:ext cx="43995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00"/>
              <a:buFont typeface="Elsie Black"/>
              <a:buNone/>
              <a:defRPr sz="5200">
                <a:latin typeface="Elsie Black"/>
                <a:ea typeface="Elsie Black"/>
                <a:cs typeface="Elsie Black"/>
                <a:sym typeface="Elsie Black"/>
              </a:defRPr>
            </a:lvl1pPr>
            <a:lvl2pPr lvl="1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lnSpc>
                <a:spcPct val="7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1876200" y="2224525"/>
            <a:ext cx="5391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1"/>
          <p:cNvSpPr/>
          <p:nvPr/>
        </p:nvSpPr>
        <p:spPr>
          <a:xfrm>
            <a:off x="1321050" y="-679200"/>
            <a:ext cx="6501900" cy="6501900"/>
          </a:xfrm>
          <a:prstGeom prst="ellipse">
            <a:avLst/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11"/>
          <p:cNvSpPr txBox="1"/>
          <p:nvPr>
            <p:ph hasCustomPrompt="1" type="title"/>
          </p:nvPr>
        </p:nvSpPr>
        <p:spPr>
          <a:xfrm>
            <a:off x="311700" y="17919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4" name="Google Shape;54;p11"/>
          <p:cNvSpPr txBox="1"/>
          <p:nvPr>
            <p:ph idx="2" type="title"/>
          </p:nvPr>
        </p:nvSpPr>
        <p:spPr>
          <a:xfrm>
            <a:off x="1458150" y="3755425"/>
            <a:ext cx="622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rgbClr val="FFFFFF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_9"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13"/>
          <p:cNvSpPr/>
          <p:nvPr/>
        </p:nvSpPr>
        <p:spPr>
          <a:xfrm>
            <a:off x="700350" y="266100"/>
            <a:ext cx="7743300" cy="4611300"/>
          </a:xfrm>
          <a:prstGeom prst="ellipse">
            <a:avLst/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8" name="Google Shape;58;p13"/>
          <p:cNvSpPr txBox="1"/>
          <p:nvPr>
            <p:ph hasCustomPrompt="1" type="title"/>
          </p:nvPr>
        </p:nvSpPr>
        <p:spPr>
          <a:xfrm>
            <a:off x="1406136" y="1010975"/>
            <a:ext cx="28602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59" name="Google Shape;59;p13"/>
          <p:cNvSpPr txBox="1"/>
          <p:nvPr>
            <p:ph idx="2" type="title"/>
          </p:nvPr>
        </p:nvSpPr>
        <p:spPr>
          <a:xfrm>
            <a:off x="1396975" y="1786050"/>
            <a:ext cx="2878500" cy="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0" name="Google Shape;60;p13"/>
          <p:cNvSpPr txBox="1"/>
          <p:nvPr>
            <p:ph idx="3" type="title"/>
          </p:nvPr>
        </p:nvSpPr>
        <p:spPr>
          <a:xfrm>
            <a:off x="1433222" y="1395300"/>
            <a:ext cx="2805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1" name="Google Shape;61;p13"/>
          <p:cNvSpPr txBox="1"/>
          <p:nvPr>
            <p:ph hasCustomPrompt="1" idx="4" type="title"/>
          </p:nvPr>
        </p:nvSpPr>
        <p:spPr>
          <a:xfrm>
            <a:off x="1406136" y="2812950"/>
            <a:ext cx="28602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2" name="Google Shape;62;p13"/>
          <p:cNvSpPr txBox="1"/>
          <p:nvPr>
            <p:ph idx="5" type="title"/>
          </p:nvPr>
        </p:nvSpPr>
        <p:spPr>
          <a:xfrm>
            <a:off x="1396975" y="3588025"/>
            <a:ext cx="2878500" cy="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3" name="Google Shape;63;p13"/>
          <p:cNvSpPr txBox="1"/>
          <p:nvPr>
            <p:ph idx="6" type="title"/>
          </p:nvPr>
        </p:nvSpPr>
        <p:spPr>
          <a:xfrm>
            <a:off x="1433222" y="3197275"/>
            <a:ext cx="2805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4" name="Google Shape;64;p13"/>
          <p:cNvSpPr txBox="1"/>
          <p:nvPr>
            <p:ph hasCustomPrompt="1" idx="7" type="title"/>
          </p:nvPr>
        </p:nvSpPr>
        <p:spPr>
          <a:xfrm>
            <a:off x="4877661" y="1010975"/>
            <a:ext cx="28602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5" name="Google Shape;65;p13"/>
          <p:cNvSpPr txBox="1"/>
          <p:nvPr>
            <p:ph idx="8" type="title"/>
          </p:nvPr>
        </p:nvSpPr>
        <p:spPr>
          <a:xfrm>
            <a:off x="4868500" y="1786050"/>
            <a:ext cx="2878500" cy="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6" name="Google Shape;66;p13"/>
          <p:cNvSpPr txBox="1"/>
          <p:nvPr>
            <p:ph idx="9" type="title"/>
          </p:nvPr>
        </p:nvSpPr>
        <p:spPr>
          <a:xfrm>
            <a:off x="4904747" y="1395300"/>
            <a:ext cx="2805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67" name="Google Shape;67;p13"/>
          <p:cNvSpPr txBox="1"/>
          <p:nvPr>
            <p:ph hasCustomPrompt="1" idx="13" type="title"/>
          </p:nvPr>
        </p:nvSpPr>
        <p:spPr>
          <a:xfrm>
            <a:off x="4877661" y="2812950"/>
            <a:ext cx="28602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68" name="Google Shape;68;p13"/>
          <p:cNvSpPr txBox="1"/>
          <p:nvPr>
            <p:ph idx="14" type="title"/>
          </p:nvPr>
        </p:nvSpPr>
        <p:spPr>
          <a:xfrm>
            <a:off x="4868500" y="3588025"/>
            <a:ext cx="2878500" cy="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69" name="Google Shape;69;p13"/>
          <p:cNvSpPr txBox="1"/>
          <p:nvPr>
            <p:ph idx="15" type="title"/>
          </p:nvPr>
        </p:nvSpPr>
        <p:spPr>
          <a:xfrm>
            <a:off x="4904747" y="3197275"/>
            <a:ext cx="28059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TITLE_AND_BODY_3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4"/>
          <p:cNvSpPr/>
          <p:nvPr/>
        </p:nvSpPr>
        <p:spPr>
          <a:xfrm rot="3808118">
            <a:off x="3861702" y="-362412"/>
            <a:ext cx="5881850" cy="5545778"/>
          </a:xfrm>
          <a:custGeom>
            <a:rect b="b" l="l" r="r" t="t"/>
            <a:pathLst>
              <a:path extrusionOk="0" h="10924" w="11988">
                <a:moveTo>
                  <a:pt x="6905" y="1"/>
                </a:moveTo>
                <a:cubicBezTo>
                  <a:pt x="4889" y="1"/>
                  <a:pt x="3101" y="1782"/>
                  <a:pt x="4571" y="4403"/>
                </a:cubicBezTo>
                <a:cubicBezTo>
                  <a:pt x="4571" y="4403"/>
                  <a:pt x="4441" y="4391"/>
                  <a:pt x="4230" y="4391"/>
                </a:cubicBezTo>
                <a:cubicBezTo>
                  <a:pt x="3394" y="4391"/>
                  <a:pt x="1269" y="4581"/>
                  <a:pt x="721" y="6458"/>
                </a:cubicBezTo>
                <a:cubicBezTo>
                  <a:pt x="1" y="8928"/>
                  <a:pt x="2363" y="10923"/>
                  <a:pt x="6152" y="10923"/>
                </a:cubicBezTo>
                <a:cubicBezTo>
                  <a:pt x="7813" y="10923"/>
                  <a:pt x="9747" y="10540"/>
                  <a:pt x="11815" y="9646"/>
                </a:cubicBezTo>
                <a:cubicBezTo>
                  <a:pt x="11988" y="9573"/>
                  <a:pt x="11404" y="2483"/>
                  <a:pt x="8941" y="670"/>
                </a:cubicBezTo>
                <a:cubicBezTo>
                  <a:pt x="8317" y="211"/>
                  <a:pt x="7598" y="1"/>
                  <a:pt x="6905" y="1"/>
                </a:cubicBezTo>
                <a:close/>
              </a:path>
            </a:pathLst>
          </a:cu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14"/>
          <p:cNvSpPr txBox="1"/>
          <p:nvPr>
            <p:ph type="title"/>
          </p:nvPr>
        </p:nvSpPr>
        <p:spPr>
          <a:xfrm>
            <a:off x="827700" y="521225"/>
            <a:ext cx="748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3" name="Google Shape;73;p14"/>
          <p:cNvSpPr txBox="1"/>
          <p:nvPr>
            <p:ph idx="1" type="body"/>
          </p:nvPr>
        </p:nvSpPr>
        <p:spPr>
          <a:xfrm>
            <a:off x="827700" y="1269500"/>
            <a:ext cx="75708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100"/>
              <a:buAutoNum type="arabicPeriod"/>
              <a:defRPr sz="1000"/>
            </a:lvl1pPr>
            <a:lvl2pPr indent="-298450" lvl="1" marL="91440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lphaLcPeriod"/>
              <a:defRPr/>
            </a:lvl2pPr>
            <a:lvl3pPr indent="-298450" lvl="2" marL="1371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romanLcPeriod"/>
              <a:defRPr/>
            </a:lvl3pPr>
            <a:lvl4pPr indent="-298450" lvl="3" marL="18288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rabicPeriod"/>
              <a:defRPr/>
            </a:lvl4pPr>
            <a:lvl5pPr indent="-298450" lvl="4" marL="22860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lphaLcPeriod"/>
              <a:defRPr/>
            </a:lvl5pPr>
            <a:lvl6pPr indent="-298450" lvl="5" marL="27432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romanLcPeriod"/>
              <a:defRPr/>
            </a:lvl6pPr>
            <a:lvl7pPr indent="-298450" lvl="6" marL="32004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rabicPeriod"/>
              <a:defRPr/>
            </a:lvl7pPr>
            <a:lvl8pPr indent="-298450" lvl="7" marL="3657600" rtl="0"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Muli"/>
              <a:buAutoNum type="alphaLcPeriod"/>
              <a:defRPr/>
            </a:lvl8pPr>
            <a:lvl9pPr indent="-298450" lvl="8" marL="4114800" rtl="0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Muli"/>
              <a:buAutoNum type="romanLcPeriod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TITLE_ONLY_1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5"/>
          <p:cNvSpPr txBox="1"/>
          <p:nvPr>
            <p:ph type="title"/>
          </p:nvPr>
        </p:nvSpPr>
        <p:spPr>
          <a:xfrm>
            <a:off x="1204150" y="2880870"/>
            <a:ext cx="404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6" name="Google Shape;76;p15"/>
          <p:cNvSpPr txBox="1"/>
          <p:nvPr>
            <p:ph idx="1" type="subTitle"/>
          </p:nvPr>
        </p:nvSpPr>
        <p:spPr>
          <a:xfrm>
            <a:off x="1204150" y="98162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Elsie Black"/>
              <a:buNone/>
              <a:defRPr sz="2100">
                <a:solidFill>
                  <a:schemeClr val="accent6"/>
                </a:solidFill>
                <a:latin typeface="Elsie Black"/>
                <a:ea typeface="Elsie Black"/>
                <a:cs typeface="Elsie Black"/>
                <a:sym typeface="Elsie Black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77" name="Google Shape;77;p15"/>
          <p:cNvSpPr/>
          <p:nvPr/>
        </p:nvSpPr>
        <p:spPr>
          <a:xfrm rot="-771602">
            <a:off x="4622381" y="2058032"/>
            <a:ext cx="4360101" cy="4110978"/>
          </a:xfrm>
          <a:custGeom>
            <a:rect b="b" l="l" r="r" t="t"/>
            <a:pathLst>
              <a:path extrusionOk="0" h="10924" w="11988">
                <a:moveTo>
                  <a:pt x="6905" y="1"/>
                </a:moveTo>
                <a:cubicBezTo>
                  <a:pt x="4889" y="1"/>
                  <a:pt x="3101" y="1782"/>
                  <a:pt x="4571" y="4403"/>
                </a:cubicBezTo>
                <a:cubicBezTo>
                  <a:pt x="4571" y="4403"/>
                  <a:pt x="4441" y="4391"/>
                  <a:pt x="4230" y="4391"/>
                </a:cubicBezTo>
                <a:cubicBezTo>
                  <a:pt x="3394" y="4391"/>
                  <a:pt x="1269" y="4581"/>
                  <a:pt x="721" y="6458"/>
                </a:cubicBezTo>
                <a:cubicBezTo>
                  <a:pt x="1" y="8928"/>
                  <a:pt x="2363" y="10923"/>
                  <a:pt x="6152" y="10923"/>
                </a:cubicBezTo>
                <a:cubicBezTo>
                  <a:pt x="7813" y="10923"/>
                  <a:pt x="9747" y="10540"/>
                  <a:pt x="11815" y="9646"/>
                </a:cubicBezTo>
                <a:cubicBezTo>
                  <a:pt x="11988" y="9573"/>
                  <a:pt x="11404" y="2483"/>
                  <a:pt x="8941" y="670"/>
                </a:cubicBezTo>
                <a:cubicBezTo>
                  <a:pt x="8317" y="211"/>
                  <a:pt x="7598" y="1"/>
                  <a:pt x="6905" y="1"/>
                </a:cubicBezTo>
                <a:close/>
              </a:path>
            </a:pathLst>
          </a:cu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 1">
  <p:cSld name="TITLE_ONLY_1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2549400" y="3947670"/>
            <a:ext cx="4045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0" name="Google Shape;80;p16"/>
          <p:cNvSpPr txBox="1"/>
          <p:nvPr>
            <p:ph idx="1" type="subTitle"/>
          </p:nvPr>
        </p:nvSpPr>
        <p:spPr>
          <a:xfrm>
            <a:off x="2549400" y="204842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Elsie Black"/>
              <a:buNone/>
              <a:defRPr sz="2100">
                <a:solidFill>
                  <a:schemeClr val="accent6"/>
                </a:solidFill>
                <a:latin typeface="Elsie Black"/>
                <a:ea typeface="Elsie Black"/>
                <a:cs typeface="Elsie Black"/>
                <a:sym typeface="Elsie Black"/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1" name="Google Shape;81;p16"/>
          <p:cNvSpPr/>
          <p:nvPr/>
        </p:nvSpPr>
        <p:spPr>
          <a:xfrm rot="3208542">
            <a:off x="1766741" y="-367247"/>
            <a:ext cx="5610504" cy="5665693"/>
          </a:xfrm>
          <a:custGeom>
            <a:rect b="b" l="l" r="r" t="t"/>
            <a:pathLst>
              <a:path extrusionOk="0" h="10924" w="11988">
                <a:moveTo>
                  <a:pt x="6905" y="1"/>
                </a:moveTo>
                <a:cubicBezTo>
                  <a:pt x="4889" y="1"/>
                  <a:pt x="3101" y="1782"/>
                  <a:pt x="4571" y="4403"/>
                </a:cubicBezTo>
                <a:cubicBezTo>
                  <a:pt x="4571" y="4403"/>
                  <a:pt x="4441" y="4391"/>
                  <a:pt x="4230" y="4391"/>
                </a:cubicBezTo>
                <a:cubicBezTo>
                  <a:pt x="3394" y="4391"/>
                  <a:pt x="1269" y="4581"/>
                  <a:pt x="721" y="6458"/>
                </a:cubicBezTo>
                <a:cubicBezTo>
                  <a:pt x="1" y="8928"/>
                  <a:pt x="2363" y="10923"/>
                  <a:pt x="6152" y="10923"/>
                </a:cubicBezTo>
                <a:cubicBezTo>
                  <a:pt x="7813" y="10923"/>
                  <a:pt x="9747" y="10540"/>
                  <a:pt x="11815" y="9646"/>
                </a:cubicBezTo>
                <a:cubicBezTo>
                  <a:pt x="11988" y="9573"/>
                  <a:pt x="11404" y="2483"/>
                  <a:pt x="8941" y="670"/>
                </a:cubicBezTo>
                <a:cubicBezTo>
                  <a:pt x="8317" y="211"/>
                  <a:pt x="7598" y="1"/>
                  <a:pt x="6905" y="1"/>
                </a:cubicBezTo>
                <a:close/>
              </a:path>
            </a:pathLst>
          </a:cu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BIG_NUMBER_1_1_1"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17"/>
          <p:cNvSpPr/>
          <p:nvPr/>
        </p:nvSpPr>
        <p:spPr>
          <a:xfrm rot="3208540">
            <a:off x="3642704" y="1318926"/>
            <a:ext cx="881530" cy="890213"/>
          </a:xfrm>
          <a:custGeom>
            <a:rect b="b" l="l" r="r" t="t"/>
            <a:pathLst>
              <a:path extrusionOk="0" h="10924" w="11988">
                <a:moveTo>
                  <a:pt x="6905" y="1"/>
                </a:moveTo>
                <a:cubicBezTo>
                  <a:pt x="4889" y="1"/>
                  <a:pt x="3101" y="1782"/>
                  <a:pt x="4571" y="4403"/>
                </a:cubicBezTo>
                <a:cubicBezTo>
                  <a:pt x="4571" y="4403"/>
                  <a:pt x="4441" y="4391"/>
                  <a:pt x="4230" y="4391"/>
                </a:cubicBezTo>
                <a:cubicBezTo>
                  <a:pt x="3394" y="4391"/>
                  <a:pt x="1269" y="4581"/>
                  <a:pt x="721" y="6458"/>
                </a:cubicBezTo>
                <a:cubicBezTo>
                  <a:pt x="1" y="8928"/>
                  <a:pt x="2363" y="10923"/>
                  <a:pt x="6152" y="10923"/>
                </a:cubicBezTo>
                <a:cubicBezTo>
                  <a:pt x="7813" y="10923"/>
                  <a:pt x="9747" y="10540"/>
                  <a:pt x="11815" y="9646"/>
                </a:cubicBezTo>
                <a:cubicBezTo>
                  <a:pt x="11988" y="9573"/>
                  <a:pt x="11404" y="2483"/>
                  <a:pt x="8941" y="670"/>
                </a:cubicBezTo>
                <a:cubicBezTo>
                  <a:pt x="8317" y="211"/>
                  <a:pt x="7598" y="1"/>
                  <a:pt x="6905" y="1"/>
                </a:cubicBezTo>
                <a:close/>
              </a:path>
            </a:pathLst>
          </a:cu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4" name="Google Shape;84;p17"/>
          <p:cNvSpPr/>
          <p:nvPr/>
        </p:nvSpPr>
        <p:spPr>
          <a:xfrm rot="3208540">
            <a:off x="4680354" y="1318926"/>
            <a:ext cx="881530" cy="890213"/>
          </a:xfrm>
          <a:custGeom>
            <a:rect b="b" l="l" r="r" t="t"/>
            <a:pathLst>
              <a:path extrusionOk="0" h="10924" w="11988">
                <a:moveTo>
                  <a:pt x="6905" y="1"/>
                </a:moveTo>
                <a:cubicBezTo>
                  <a:pt x="4889" y="1"/>
                  <a:pt x="3101" y="1782"/>
                  <a:pt x="4571" y="4403"/>
                </a:cubicBezTo>
                <a:cubicBezTo>
                  <a:pt x="4571" y="4403"/>
                  <a:pt x="4441" y="4391"/>
                  <a:pt x="4230" y="4391"/>
                </a:cubicBezTo>
                <a:cubicBezTo>
                  <a:pt x="3394" y="4391"/>
                  <a:pt x="1269" y="4581"/>
                  <a:pt x="721" y="6458"/>
                </a:cubicBezTo>
                <a:cubicBezTo>
                  <a:pt x="1" y="8928"/>
                  <a:pt x="2363" y="10923"/>
                  <a:pt x="6152" y="10923"/>
                </a:cubicBezTo>
                <a:cubicBezTo>
                  <a:pt x="7813" y="10923"/>
                  <a:pt x="9747" y="10540"/>
                  <a:pt x="11815" y="9646"/>
                </a:cubicBezTo>
                <a:cubicBezTo>
                  <a:pt x="11988" y="9573"/>
                  <a:pt x="11404" y="2483"/>
                  <a:pt x="8941" y="670"/>
                </a:cubicBezTo>
                <a:cubicBezTo>
                  <a:pt x="8317" y="211"/>
                  <a:pt x="7598" y="1"/>
                  <a:pt x="6905" y="1"/>
                </a:cubicBezTo>
                <a:close/>
              </a:path>
            </a:pathLst>
          </a:cu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5" name="Google Shape;85;p17"/>
          <p:cNvSpPr/>
          <p:nvPr/>
        </p:nvSpPr>
        <p:spPr>
          <a:xfrm rot="3208540">
            <a:off x="3642704" y="3002476"/>
            <a:ext cx="881530" cy="890213"/>
          </a:xfrm>
          <a:custGeom>
            <a:rect b="b" l="l" r="r" t="t"/>
            <a:pathLst>
              <a:path extrusionOk="0" h="10924" w="11988">
                <a:moveTo>
                  <a:pt x="6905" y="1"/>
                </a:moveTo>
                <a:cubicBezTo>
                  <a:pt x="4889" y="1"/>
                  <a:pt x="3101" y="1782"/>
                  <a:pt x="4571" y="4403"/>
                </a:cubicBezTo>
                <a:cubicBezTo>
                  <a:pt x="4571" y="4403"/>
                  <a:pt x="4441" y="4391"/>
                  <a:pt x="4230" y="4391"/>
                </a:cubicBezTo>
                <a:cubicBezTo>
                  <a:pt x="3394" y="4391"/>
                  <a:pt x="1269" y="4581"/>
                  <a:pt x="721" y="6458"/>
                </a:cubicBezTo>
                <a:cubicBezTo>
                  <a:pt x="1" y="8928"/>
                  <a:pt x="2363" y="10923"/>
                  <a:pt x="6152" y="10923"/>
                </a:cubicBezTo>
                <a:cubicBezTo>
                  <a:pt x="7813" y="10923"/>
                  <a:pt x="9747" y="10540"/>
                  <a:pt x="11815" y="9646"/>
                </a:cubicBezTo>
                <a:cubicBezTo>
                  <a:pt x="11988" y="9573"/>
                  <a:pt x="11404" y="2483"/>
                  <a:pt x="8941" y="670"/>
                </a:cubicBezTo>
                <a:cubicBezTo>
                  <a:pt x="8317" y="211"/>
                  <a:pt x="7598" y="1"/>
                  <a:pt x="6905" y="1"/>
                </a:cubicBezTo>
                <a:close/>
              </a:path>
            </a:pathLst>
          </a:cu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7"/>
          <p:cNvSpPr/>
          <p:nvPr/>
        </p:nvSpPr>
        <p:spPr>
          <a:xfrm rot="3208540">
            <a:off x="4680354" y="3002476"/>
            <a:ext cx="881530" cy="890213"/>
          </a:xfrm>
          <a:custGeom>
            <a:rect b="b" l="l" r="r" t="t"/>
            <a:pathLst>
              <a:path extrusionOk="0" h="10924" w="11988">
                <a:moveTo>
                  <a:pt x="6905" y="1"/>
                </a:moveTo>
                <a:cubicBezTo>
                  <a:pt x="4889" y="1"/>
                  <a:pt x="3101" y="1782"/>
                  <a:pt x="4571" y="4403"/>
                </a:cubicBezTo>
                <a:cubicBezTo>
                  <a:pt x="4571" y="4403"/>
                  <a:pt x="4441" y="4391"/>
                  <a:pt x="4230" y="4391"/>
                </a:cubicBezTo>
                <a:cubicBezTo>
                  <a:pt x="3394" y="4391"/>
                  <a:pt x="1269" y="4581"/>
                  <a:pt x="721" y="6458"/>
                </a:cubicBezTo>
                <a:cubicBezTo>
                  <a:pt x="1" y="8928"/>
                  <a:pt x="2363" y="10923"/>
                  <a:pt x="6152" y="10923"/>
                </a:cubicBezTo>
                <a:cubicBezTo>
                  <a:pt x="7813" y="10923"/>
                  <a:pt x="9747" y="10540"/>
                  <a:pt x="11815" y="9646"/>
                </a:cubicBezTo>
                <a:cubicBezTo>
                  <a:pt x="11988" y="9573"/>
                  <a:pt x="11404" y="2483"/>
                  <a:pt x="8941" y="670"/>
                </a:cubicBezTo>
                <a:cubicBezTo>
                  <a:pt x="8317" y="211"/>
                  <a:pt x="7598" y="1"/>
                  <a:pt x="6905" y="1"/>
                </a:cubicBezTo>
                <a:close/>
              </a:path>
            </a:pathLst>
          </a:cu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17"/>
          <p:cNvSpPr txBox="1"/>
          <p:nvPr>
            <p:ph hasCustomPrompt="1" type="title"/>
          </p:nvPr>
        </p:nvSpPr>
        <p:spPr>
          <a:xfrm>
            <a:off x="4617294" y="3371175"/>
            <a:ext cx="9825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88" name="Google Shape;88;p17"/>
          <p:cNvSpPr txBox="1"/>
          <p:nvPr>
            <p:ph idx="2" type="title"/>
          </p:nvPr>
        </p:nvSpPr>
        <p:spPr>
          <a:xfrm>
            <a:off x="989000" y="1745875"/>
            <a:ext cx="2551200" cy="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89" name="Google Shape;89;p17"/>
          <p:cNvSpPr txBox="1"/>
          <p:nvPr>
            <p:ph idx="3" type="title"/>
          </p:nvPr>
        </p:nvSpPr>
        <p:spPr>
          <a:xfrm>
            <a:off x="661700" y="1355125"/>
            <a:ext cx="28785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0" name="Google Shape;90;p17"/>
          <p:cNvSpPr txBox="1"/>
          <p:nvPr>
            <p:ph idx="4" type="title"/>
          </p:nvPr>
        </p:nvSpPr>
        <p:spPr>
          <a:xfrm>
            <a:off x="1083575" y="3391725"/>
            <a:ext cx="2551200" cy="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1" name="Google Shape;91;p17"/>
          <p:cNvSpPr txBox="1"/>
          <p:nvPr>
            <p:ph idx="5" type="title"/>
          </p:nvPr>
        </p:nvSpPr>
        <p:spPr>
          <a:xfrm>
            <a:off x="975600" y="3000975"/>
            <a:ext cx="26592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2" name="Google Shape;92;p17"/>
          <p:cNvSpPr txBox="1"/>
          <p:nvPr>
            <p:ph idx="6" type="title"/>
          </p:nvPr>
        </p:nvSpPr>
        <p:spPr>
          <a:xfrm>
            <a:off x="5583700" y="1745875"/>
            <a:ext cx="2551200" cy="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3" name="Google Shape;93;p17"/>
          <p:cNvSpPr txBox="1"/>
          <p:nvPr>
            <p:ph idx="7" type="title"/>
          </p:nvPr>
        </p:nvSpPr>
        <p:spPr>
          <a:xfrm>
            <a:off x="5583700" y="1355125"/>
            <a:ext cx="25512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4" name="Google Shape;94;p17"/>
          <p:cNvSpPr txBox="1"/>
          <p:nvPr>
            <p:ph idx="8" type="title"/>
          </p:nvPr>
        </p:nvSpPr>
        <p:spPr>
          <a:xfrm>
            <a:off x="5618150" y="3391725"/>
            <a:ext cx="2551200" cy="544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95" name="Google Shape;95;p17"/>
          <p:cNvSpPr txBox="1"/>
          <p:nvPr>
            <p:ph idx="9" type="title"/>
          </p:nvPr>
        </p:nvSpPr>
        <p:spPr>
          <a:xfrm>
            <a:off x="5599800" y="3000975"/>
            <a:ext cx="2551200" cy="41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96" name="Google Shape;96;p17"/>
          <p:cNvSpPr txBox="1"/>
          <p:nvPr>
            <p:ph hasCustomPrompt="1" idx="13" type="title"/>
          </p:nvPr>
        </p:nvSpPr>
        <p:spPr>
          <a:xfrm>
            <a:off x="3634794" y="3371175"/>
            <a:ext cx="9825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7" name="Google Shape;97;p17"/>
          <p:cNvSpPr txBox="1"/>
          <p:nvPr>
            <p:ph hasCustomPrompt="1" idx="14" type="title"/>
          </p:nvPr>
        </p:nvSpPr>
        <p:spPr>
          <a:xfrm>
            <a:off x="4617294" y="1745875"/>
            <a:ext cx="9825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  <p:sp>
        <p:nvSpPr>
          <p:cNvPr id="98" name="Google Shape;98;p17"/>
          <p:cNvSpPr txBox="1"/>
          <p:nvPr>
            <p:ph hasCustomPrompt="1" idx="15" type="title"/>
          </p:nvPr>
        </p:nvSpPr>
        <p:spPr>
          <a:xfrm>
            <a:off x="3634794" y="1745875"/>
            <a:ext cx="982500" cy="4824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TITLE_AND_BODY_1"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8"/>
          <p:cNvSpPr/>
          <p:nvPr/>
        </p:nvSpPr>
        <p:spPr>
          <a:xfrm rot="6754025">
            <a:off x="1678820" y="1409987"/>
            <a:ext cx="5786356" cy="5786356"/>
          </a:xfrm>
          <a:prstGeom prst="chord">
            <a:avLst>
              <a:gd fmla="val 2700000" name="adj1"/>
              <a:gd fmla="val 16200000" name="adj2"/>
            </a:avLst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8"/>
          <p:cNvSpPr txBox="1"/>
          <p:nvPr>
            <p:ph type="title"/>
          </p:nvPr>
        </p:nvSpPr>
        <p:spPr>
          <a:xfrm>
            <a:off x="827700" y="521225"/>
            <a:ext cx="748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2" name="Google Shape;102;p18"/>
          <p:cNvSpPr txBox="1"/>
          <p:nvPr>
            <p:ph idx="2" type="title"/>
          </p:nvPr>
        </p:nvSpPr>
        <p:spPr>
          <a:xfrm>
            <a:off x="1490475" y="3141425"/>
            <a:ext cx="255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03" name="Google Shape;103;p18"/>
          <p:cNvSpPr txBox="1"/>
          <p:nvPr>
            <p:ph idx="3" type="title"/>
          </p:nvPr>
        </p:nvSpPr>
        <p:spPr>
          <a:xfrm>
            <a:off x="5100525" y="3141425"/>
            <a:ext cx="255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04" name="Google Shape;104;p18"/>
          <p:cNvSpPr txBox="1"/>
          <p:nvPr>
            <p:ph idx="4" type="title"/>
          </p:nvPr>
        </p:nvSpPr>
        <p:spPr>
          <a:xfrm>
            <a:off x="1522575" y="2750675"/>
            <a:ext cx="248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05" name="Google Shape;105;p18"/>
          <p:cNvSpPr txBox="1"/>
          <p:nvPr>
            <p:ph idx="5" type="title"/>
          </p:nvPr>
        </p:nvSpPr>
        <p:spPr>
          <a:xfrm>
            <a:off x="5132625" y="2750675"/>
            <a:ext cx="248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2">
  <p:cSld name="TITLE_AND_BODY_1_3"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9"/>
          <p:cNvSpPr txBox="1"/>
          <p:nvPr>
            <p:ph type="title"/>
          </p:nvPr>
        </p:nvSpPr>
        <p:spPr>
          <a:xfrm>
            <a:off x="827700" y="521225"/>
            <a:ext cx="3367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08" name="Google Shape;108;p19"/>
          <p:cNvSpPr txBox="1"/>
          <p:nvPr>
            <p:ph idx="2" type="title"/>
          </p:nvPr>
        </p:nvSpPr>
        <p:spPr>
          <a:xfrm>
            <a:off x="5405325" y="1481200"/>
            <a:ext cx="301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09" name="Google Shape;109;p19"/>
          <p:cNvSpPr txBox="1"/>
          <p:nvPr>
            <p:ph idx="3" type="title"/>
          </p:nvPr>
        </p:nvSpPr>
        <p:spPr>
          <a:xfrm>
            <a:off x="5405325" y="3316850"/>
            <a:ext cx="301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0" name="Google Shape;110;p19"/>
          <p:cNvSpPr txBox="1"/>
          <p:nvPr>
            <p:ph idx="4" type="title"/>
          </p:nvPr>
        </p:nvSpPr>
        <p:spPr>
          <a:xfrm>
            <a:off x="5405325" y="1090450"/>
            <a:ext cx="248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1" name="Google Shape;111;p19"/>
          <p:cNvSpPr txBox="1"/>
          <p:nvPr>
            <p:ph idx="5" type="title"/>
          </p:nvPr>
        </p:nvSpPr>
        <p:spPr>
          <a:xfrm>
            <a:off x="5405325" y="2926100"/>
            <a:ext cx="248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12" name="Google Shape;112;p19"/>
          <p:cNvSpPr/>
          <p:nvPr/>
        </p:nvSpPr>
        <p:spPr>
          <a:xfrm>
            <a:off x="5240825" y="801325"/>
            <a:ext cx="762000" cy="762000"/>
          </a:xfrm>
          <a:prstGeom prst="ellipse">
            <a:avLst/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19"/>
          <p:cNvSpPr/>
          <p:nvPr/>
        </p:nvSpPr>
        <p:spPr>
          <a:xfrm>
            <a:off x="5240825" y="2609600"/>
            <a:ext cx="762000" cy="762000"/>
          </a:xfrm>
          <a:prstGeom prst="ellipse">
            <a:avLst/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9"/>
          <p:cNvSpPr/>
          <p:nvPr/>
        </p:nvSpPr>
        <p:spPr>
          <a:xfrm rot="-10011884">
            <a:off x="1127311" y="3870962"/>
            <a:ext cx="2674577" cy="2674577"/>
          </a:xfrm>
          <a:prstGeom prst="teardrop">
            <a:avLst>
              <a:gd fmla="val 100000" name="adj"/>
            </a:avLst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">
  <p:cSld name="TITLE_AND_BODY_1_1"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20"/>
          <p:cNvSpPr/>
          <p:nvPr/>
        </p:nvSpPr>
        <p:spPr>
          <a:xfrm rot="-4056765">
            <a:off x="1678853" y="-1826172"/>
            <a:ext cx="5786309" cy="5786309"/>
          </a:xfrm>
          <a:prstGeom prst="chord">
            <a:avLst>
              <a:gd fmla="val 2700000" name="adj1"/>
              <a:gd fmla="val 16200000" name="adj2"/>
            </a:avLst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7" name="Google Shape;117;p20"/>
          <p:cNvSpPr txBox="1"/>
          <p:nvPr>
            <p:ph type="title"/>
          </p:nvPr>
        </p:nvSpPr>
        <p:spPr>
          <a:xfrm>
            <a:off x="827700" y="521225"/>
            <a:ext cx="748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18" name="Google Shape;118;p20"/>
          <p:cNvSpPr txBox="1"/>
          <p:nvPr>
            <p:ph idx="2" type="title"/>
          </p:nvPr>
        </p:nvSpPr>
        <p:spPr>
          <a:xfrm>
            <a:off x="869650" y="3124825"/>
            <a:ext cx="226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19" name="Google Shape;119;p20"/>
          <p:cNvSpPr txBox="1"/>
          <p:nvPr>
            <p:ph idx="3" type="title"/>
          </p:nvPr>
        </p:nvSpPr>
        <p:spPr>
          <a:xfrm>
            <a:off x="3440846" y="3124825"/>
            <a:ext cx="226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0" name="Google Shape;120;p20"/>
          <p:cNvSpPr txBox="1"/>
          <p:nvPr>
            <p:ph idx="4" type="title"/>
          </p:nvPr>
        </p:nvSpPr>
        <p:spPr>
          <a:xfrm>
            <a:off x="869650" y="2734075"/>
            <a:ext cx="226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1" name="Google Shape;121;p20"/>
          <p:cNvSpPr txBox="1"/>
          <p:nvPr>
            <p:ph idx="5" type="title"/>
          </p:nvPr>
        </p:nvSpPr>
        <p:spPr>
          <a:xfrm>
            <a:off x="3440846" y="2734075"/>
            <a:ext cx="226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2" name="Google Shape;122;p20"/>
          <p:cNvSpPr txBox="1"/>
          <p:nvPr>
            <p:ph idx="6" type="title"/>
          </p:nvPr>
        </p:nvSpPr>
        <p:spPr>
          <a:xfrm>
            <a:off x="6012049" y="3124825"/>
            <a:ext cx="226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3" name="Google Shape;123;p20"/>
          <p:cNvSpPr txBox="1"/>
          <p:nvPr>
            <p:ph idx="7" type="title"/>
          </p:nvPr>
        </p:nvSpPr>
        <p:spPr>
          <a:xfrm>
            <a:off x="6012049" y="2734075"/>
            <a:ext cx="226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2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/>
          <p:nvPr/>
        </p:nvSpPr>
        <p:spPr>
          <a:xfrm rot="3808118">
            <a:off x="1631077" y="776638"/>
            <a:ext cx="5881850" cy="5545778"/>
          </a:xfrm>
          <a:custGeom>
            <a:rect b="b" l="l" r="r" t="t"/>
            <a:pathLst>
              <a:path extrusionOk="0" h="10924" w="11988">
                <a:moveTo>
                  <a:pt x="6905" y="1"/>
                </a:moveTo>
                <a:cubicBezTo>
                  <a:pt x="4889" y="1"/>
                  <a:pt x="3101" y="1782"/>
                  <a:pt x="4571" y="4403"/>
                </a:cubicBezTo>
                <a:cubicBezTo>
                  <a:pt x="4571" y="4403"/>
                  <a:pt x="4441" y="4391"/>
                  <a:pt x="4230" y="4391"/>
                </a:cubicBezTo>
                <a:cubicBezTo>
                  <a:pt x="3394" y="4391"/>
                  <a:pt x="1269" y="4581"/>
                  <a:pt x="721" y="6458"/>
                </a:cubicBezTo>
                <a:cubicBezTo>
                  <a:pt x="1" y="8928"/>
                  <a:pt x="2363" y="10923"/>
                  <a:pt x="6152" y="10923"/>
                </a:cubicBezTo>
                <a:cubicBezTo>
                  <a:pt x="7813" y="10923"/>
                  <a:pt x="9747" y="10540"/>
                  <a:pt x="11815" y="9646"/>
                </a:cubicBezTo>
                <a:cubicBezTo>
                  <a:pt x="11988" y="9573"/>
                  <a:pt x="11404" y="2483"/>
                  <a:pt x="8941" y="670"/>
                </a:cubicBezTo>
                <a:cubicBezTo>
                  <a:pt x="8317" y="211"/>
                  <a:pt x="7598" y="1"/>
                  <a:pt x="6905" y="1"/>
                </a:cubicBezTo>
                <a:close/>
              </a:path>
            </a:pathLst>
          </a:cu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" name="Google Shape;14;p3"/>
          <p:cNvSpPr txBox="1"/>
          <p:nvPr>
            <p:ph type="title"/>
          </p:nvPr>
        </p:nvSpPr>
        <p:spPr>
          <a:xfrm>
            <a:off x="2723700" y="1147430"/>
            <a:ext cx="3696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hasCustomPrompt="1" idx="2" type="title"/>
          </p:nvPr>
        </p:nvSpPr>
        <p:spPr>
          <a:xfrm>
            <a:off x="3432300" y="814685"/>
            <a:ext cx="2279400" cy="76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6" name="Google Shape;16;p3"/>
          <p:cNvSpPr txBox="1"/>
          <p:nvPr>
            <p:ph idx="1" type="subTitle"/>
          </p:nvPr>
        </p:nvSpPr>
        <p:spPr>
          <a:xfrm>
            <a:off x="2723700" y="1989225"/>
            <a:ext cx="3696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 1">
  <p:cSld name="TITLE_AND_BODY_1_1_5"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21"/>
          <p:cNvSpPr txBox="1"/>
          <p:nvPr>
            <p:ph type="title"/>
          </p:nvPr>
        </p:nvSpPr>
        <p:spPr>
          <a:xfrm>
            <a:off x="827700" y="521225"/>
            <a:ext cx="759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26" name="Google Shape;126;p21"/>
          <p:cNvSpPr txBox="1"/>
          <p:nvPr>
            <p:ph idx="2" type="title"/>
          </p:nvPr>
        </p:nvSpPr>
        <p:spPr>
          <a:xfrm>
            <a:off x="975900" y="2783450"/>
            <a:ext cx="205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7" name="Google Shape;127;p21"/>
          <p:cNvSpPr txBox="1"/>
          <p:nvPr>
            <p:ph idx="3" type="title"/>
          </p:nvPr>
        </p:nvSpPr>
        <p:spPr>
          <a:xfrm>
            <a:off x="6116900" y="2783450"/>
            <a:ext cx="205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28" name="Google Shape;128;p21"/>
          <p:cNvSpPr txBox="1"/>
          <p:nvPr>
            <p:ph idx="4" type="title"/>
          </p:nvPr>
        </p:nvSpPr>
        <p:spPr>
          <a:xfrm>
            <a:off x="975900" y="2392700"/>
            <a:ext cx="205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29" name="Google Shape;129;p21"/>
          <p:cNvSpPr txBox="1"/>
          <p:nvPr>
            <p:ph idx="5" type="title"/>
          </p:nvPr>
        </p:nvSpPr>
        <p:spPr>
          <a:xfrm>
            <a:off x="6116900" y="2392700"/>
            <a:ext cx="205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0" name="Google Shape;130;p21"/>
          <p:cNvSpPr txBox="1"/>
          <p:nvPr>
            <p:ph idx="6" type="title"/>
          </p:nvPr>
        </p:nvSpPr>
        <p:spPr>
          <a:xfrm>
            <a:off x="3546388" y="2097650"/>
            <a:ext cx="205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31" name="Google Shape;131;p21"/>
          <p:cNvSpPr txBox="1"/>
          <p:nvPr>
            <p:ph idx="7" type="title"/>
          </p:nvPr>
        </p:nvSpPr>
        <p:spPr>
          <a:xfrm>
            <a:off x="3546388" y="1706900"/>
            <a:ext cx="2052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32" name="Google Shape;132;p21"/>
          <p:cNvSpPr/>
          <p:nvPr/>
        </p:nvSpPr>
        <p:spPr>
          <a:xfrm>
            <a:off x="6297638" y="2197175"/>
            <a:ext cx="1691100" cy="1691100"/>
          </a:xfrm>
          <a:prstGeom prst="ellipse">
            <a:avLst/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3" name="Google Shape;133;p21"/>
          <p:cNvSpPr/>
          <p:nvPr/>
        </p:nvSpPr>
        <p:spPr>
          <a:xfrm>
            <a:off x="3726450" y="1538450"/>
            <a:ext cx="1691100" cy="1691100"/>
          </a:xfrm>
          <a:prstGeom prst="ellipse">
            <a:avLst/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21"/>
          <p:cNvSpPr/>
          <p:nvPr/>
        </p:nvSpPr>
        <p:spPr>
          <a:xfrm>
            <a:off x="1156650" y="2197175"/>
            <a:ext cx="1691100" cy="1691100"/>
          </a:xfrm>
          <a:prstGeom prst="ellipse">
            <a:avLst/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1">
  <p:cSld name="SECTION_HEADER_1"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2"/>
          <p:cNvSpPr/>
          <p:nvPr/>
        </p:nvSpPr>
        <p:spPr>
          <a:xfrm rot="3808118">
            <a:off x="1711077" y="-511237"/>
            <a:ext cx="5881850" cy="5545778"/>
          </a:xfrm>
          <a:custGeom>
            <a:rect b="b" l="l" r="r" t="t"/>
            <a:pathLst>
              <a:path extrusionOk="0" h="10924" w="11988">
                <a:moveTo>
                  <a:pt x="6905" y="1"/>
                </a:moveTo>
                <a:cubicBezTo>
                  <a:pt x="4889" y="1"/>
                  <a:pt x="3101" y="1782"/>
                  <a:pt x="4571" y="4403"/>
                </a:cubicBezTo>
                <a:cubicBezTo>
                  <a:pt x="4571" y="4403"/>
                  <a:pt x="4441" y="4391"/>
                  <a:pt x="4230" y="4391"/>
                </a:cubicBezTo>
                <a:cubicBezTo>
                  <a:pt x="3394" y="4391"/>
                  <a:pt x="1269" y="4581"/>
                  <a:pt x="721" y="6458"/>
                </a:cubicBezTo>
                <a:cubicBezTo>
                  <a:pt x="1" y="8928"/>
                  <a:pt x="2363" y="10923"/>
                  <a:pt x="6152" y="10923"/>
                </a:cubicBezTo>
                <a:cubicBezTo>
                  <a:pt x="7813" y="10923"/>
                  <a:pt x="9747" y="10540"/>
                  <a:pt x="11815" y="9646"/>
                </a:cubicBezTo>
                <a:cubicBezTo>
                  <a:pt x="11988" y="9573"/>
                  <a:pt x="11404" y="2483"/>
                  <a:pt x="8941" y="670"/>
                </a:cubicBezTo>
                <a:cubicBezTo>
                  <a:pt x="8317" y="211"/>
                  <a:pt x="7598" y="1"/>
                  <a:pt x="6905" y="1"/>
                </a:cubicBezTo>
                <a:close/>
              </a:path>
            </a:pathLst>
          </a:cu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22"/>
          <p:cNvSpPr txBox="1"/>
          <p:nvPr>
            <p:ph type="title"/>
          </p:nvPr>
        </p:nvSpPr>
        <p:spPr>
          <a:xfrm>
            <a:off x="2723700" y="3052430"/>
            <a:ext cx="3696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38" name="Google Shape;138;p22"/>
          <p:cNvSpPr txBox="1"/>
          <p:nvPr>
            <p:ph hasCustomPrompt="1" idx="2" type="title"/>
          </p:nvPr>
        </p:nvSpPr>
        <p:spPr>
          <a:xfrm>
            <a:off x="3432300" y="2719685"/>
            <a:ext cx="2279400" cy="76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39" name="Google Shape;139;p22"/>
          <p:cNvSpPr txBox="1"/>
          <p:nvPr>
            <p:ph idx="1" type="subTitle"/>
          </p:nvPr>
        </p:nvSpPr>
        <p:spPr>
          <a:xfrm>
            <a:off x="2723700" y="3894225"/>
            <a:ext cx="3696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 2">
  <p:cSld name="SECTION_HEADER_1_1_1"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3"/>
          <p:cNvSpPr txBox="1"/>
          <p:nvPr>
            <p:ph type="title"/>
          </p:nvPr>
        </p:nvSpPr>
        <p:spPr>
          <a:xfrm>
            <a:off x="4700400" y="2442825"/>
            <a:ext cx="3696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42" name="Google Shape;142;p23"/>
          <p:cNvSpPr txBox="1"/>
          <p:nvPr>
            <p:ph hasCustomPrompt="1" idx="2" type="title"/>
          </p:nvPr>
        </p:nvSpPr>
        <p:spPr>
          <a:xfrm>
            <a:off x="4700400" y="2110075"/>
            <a:ext cx="3696600" cy="76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143" name="Google Shape;143;p23"/>
          <p:cNvSpPr txBox="1"/>
          <p:nvPr>
            <p:ph idx="1" type="subTitle"/>
          </p:nvPr>
        </p:nvSpPr>
        <p:spPr>
          <a:xfrm>
            <a:off x="4700400" y="3284625"/>
            <a:ext cx="3696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44" name="Google Shape;144;p23"/>
          <p:cNvSpPr/>
          <p:nvPr/>
        </p:nvSpPr>
        <p:spPr>
          <a:xfrm rot="203546">
            <a:off x="3128667" y="595317"/>
            <a:ext cx="7482933" cy="5756012"/>
          </a:xfrm>
          <a:prstGeom prst="cloud">
            <a:avLst/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1">
  <p:cSld name="MAIN_POINT_1"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24"/>
          <p:cNvGrpSpPr/>
          <p:nvPr/>
        </p:nvGrpSpPr>
        <p:grpSpPr>
          <a:xfrm>
            <a:off x="1910276" y="567600"/>
            <a:ext cx="5262176" cy="4340227"/>
            <a:chOff x="3273650" y="4514850"/>
            <a:chExt cx="715125" cy="589825"/>
          </a:xfrm>
        </p:grpSpPr>
        <p:sp>
          <p:nvSpPr>
            <p:cNvPr id="147" name="Google Shape;147;p24"/>
            <p:cNvSpPr/>
            <p:nvPr/>
          </p:nvSpPr>
          <p:spPr>
            <a:xfrm>
              <a:off x="3393925" y="4695050"/>
              <a:ext cx="419625" cy="334375"/>
            </a:xfrm>
            <a:custGeom>
              <a:rect b="b" l="l" r="r" t="t"/>
              <a:pathLst>
                <a:path extrusionOk="0" h="13375" w="16785">
                  <a:moveTo>
                    <a:pt x="3835" y="1"/>
                  </a:moveTo>
                  <a:cubicBezTo>
                    <a:pt x="2371" y="1"/>
                    <a:pt x="1165" y="897"/>
                    <a:pt x="894" y="2512"/>
                  </a:cubicBezTo>
                  <a:cubicBezTo>
                    <a:pt x="1" y="7831"/>
                    <a:pt x="8392" y="13374"/>
                    <a:pt x="8392" y="13374"/>
                  </a:cubicBezTo>
                  <a:cubicBezTo>
                    <a:pt x="8392" y="13374"/>
                    <a:pt x="16784" y="7831"/>
                    <a:pt x="15892" y="2512"/>
                  </a:cubicBezTo>
                  <a:cubicBezTo>
                    <a:pt x="15621" y="897"/>
                    <a:pt x="14414" y="1"/>
                    <a:pt x="12950" y="1"/>
                  </a:cubicBezTo>
                  <a:cubicBezTo>
                    <a:pt x="11459" y="1"/>
                    <a:pt x="9701" y="930"/>
                    <a:pt x="8392" y="2975"/>
                  </a:cubicBezTo>
                  <a:cubicBezTo>
                    <a:pt x="7084" y="930"/>
                    <a:pt x="5326" y="1"/>
                    <a:pt x="3835" y="1"/>
                  </a:cubicBezTo>
                  <a:close/>
                </a:path>
              </a:pathLst>
            </a:custGeom>
            <a:solidFill>
              <a:schemeClr val="accent3">
                <a:alpha val="214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8" name="Google Shape;148;p24"/>
            <p:cNvSpPr/>
            <p:nvPr/>
          </p:nvSpPr>
          <p:spPr>
            <a:xfrm>
              <a:off x="3744125" y="4514850"/>
              <a:ext cx="244650" cy="200800"/>
            </a:xfrm>
            <a:custGeom>
              <a:rect b="b" l="l" r="r" t="t"/>
              <a:pathLst>
                <a:path extrusionOk="0" h="8032" w="9786">
                  <a:moveTo>
                    <a:pt x="2450" y="1"/>
                  </a:moveTo>
                  <a:cubicBezTo>
                    <a:pt x="1670" y="1"/>
                    <a:pt x="1006" y="461"/>
                    <a:pt x="784" y="1326"/>
                  </a:cubicBezTo>
                  <a:cubicBezTo>
                    <a:pt x="1" y="4384"/>
                    <a:pt x="4618" y="8032"/>
                    <a:pt x="4618" y="8032"/>
                  </a:cubicBezTo>
                  <a:cubicBezTo>
                    <a:pt x="4618" y="8032"/>
                    <a:pt x="9785" y="5215"/>
                    <a:pt x="9528" y="2070"/>
                  </a:cubicBezTo>
                  <a:cubicBezTo>
                    <a:pt x="9445" y="1047"/>
                    <a:pt x="8695" y="452"/>
                    <a:pt x="7754" y="452"/>
                  </a:cubicBezTo>
                  <a:cubicBezTo>
                    <a:pt x="6921" y="452"/>
                    <a:pt x="5938" y="919"/>
                    <a:pt x="5133" y="1968"/>
                  </a:cubicBezTo>
                  <a:cubicBezTo>
                    <a:pt x="4427" y="627"/>
                    <a:pt x="3360" y="1"/>
                    <a:pt x="2450" y="1"/>
                  </a:cubicBezTo>
                  <a:close/>
                </a:path>
              </a:pathLst>
            </a:custGeom>
            <a:solidFill>
              <a:schemeClr val="accent3">
                <a:alpha val="214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9" name="Google Shape;149;p24"/>
            <p:cNvSpPr/>
            <p:nvPr/>
          </p:nvSpPr>
          <p:spPr>
            <a:xfrm>
              <a:off x="3273650" y="4568575"/>
              <a:ext cx="200675" cy="164700"/>
            </a:xfrm>
            <a:custGeom>
              <a:rect b="b" l="l" r="r" t="t"/>
              <a:pathLst>
                <a:path extrusionOk="0" h="6588" w="8027">
                  <a:moveTo>
                    <a:pt x="2010" y="0"/>
                  </a:moveTo>
                  <a:cubicBezTo>
                    <a:pt x="1370" y="0"/>
                    <a:pt x="825" y="378"/>
                    <a:pt x="643" y="1088"/>
                  </a:cubicBezTo>
                  <a:cubicBezTo>
                    <a:pt x="0" y="3595"/>
                    <a:pt x="3787" y="6588"/>
                    <a:pt x="3787" y="6588"/>
                  </a:cubicBezTo>
                  <a:cubicBezTo>
                    <a:pt x="3787" y="6588"/>
                    <a:pt x="8027" y="4277"/>
                    <a:pt x="7816" y="1697"/>
                  </a:cubicBezTo>
                  <a:cubicBezTo>
                    <a:pt x="7748" y="858"/>
                    <a:pt x="7133" y="370"/>
                    <a:pt x="6361" y="370"/>
                  </a:cubicBezTo>
                  <a:cubicBezTo>
                    <a:pt x="5678" y="370"/>
                    <a:pt x="4871" y="753"/>
                    <a:pt x="4211" y="1614"/>
                  </a:cubicBezTo>
                  <a:cubicBezTo>
                    <a:pt x="3632" y="514"/>
                    <a:pt x="2757" y="0"/>
                    <a:pt x="2010" y="0"/>
                  </a:cubicBezTo>
                  <a:close/>
                </a:path>
              </a:pathLst>
            </a:custGeom>
            <a:solidFill>
              <a:schemeClr val="accent3">
                <a:alpha val="214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0" name="Google Shape;150;p24"/>
            <p:cNvSpPr/>
            <p:nvPr/>
          </p:nvSpPr>
          <p:spPr>
            <a:xfrm>
              <a:off x="3308850" y="4989025"/>
              <a:ext cx="138125" cy="115650"/>
            </a:xfrm>
            <a:custGeom>
              <a:rect b="b" l="l" r="r" t="t"/>
              <a:pathLst>
                <a:path extrusionOk="0" h="4626" w="5525">
                  <a:moveTo>
                    <a:pt x="3882" y="1"/>
                  </a:moveTo>
                  <a:cubicBezTo>
                    <a:pt x="3324" y="1"/>
                    <a:pt x="2697" y="487"/>
                    <a:pt x="2454" y="1430"/>
                  </a:cubicBezTo>
                  <a:cubicBezTo>
                    <a:pt x="2011" y="1069"/>
                    <a:pt x="1555" y="914"/>
                    <a:pt x="1163" y="914"/>
                  </a:cubicBezTo>
                  <a:cubicBezTo>
                    <a:pt x="487" y="914"/>
                    <a:pt x="1" y="1377"/>
                    <a:pt x="103" y="2046"/>
                  </a:cubicBezTo>
                  <a:cubicBezTo>
                    <a:pt x="366" y="3771"/>
                    <a:pt x="3506" y="4625"/>
                    <a:pt x="3506" y="4625"/>
                  </a:cubicBezTo>
                  <a:cubicBezTo>
                    <a:pt x="3506" y="4625"/>
                    <a:pt x="5524" y="2074"/>
                    <a:pt x="4712" y="530"/>
                  </a:cubicBezTo>
                  <a:cubicBezTo>
                    <a:pt x="4525" y="175"/>
                    <a:pt x="4216" y="1"/>
                    <a:pt x="3882" y="1"/>
                  </a:cubicBezTo>
                  <a:close/>
                </a:path>
              </a:pathLst>
            </a:custGeom>
            <a:solidFill>
              <a:schemeClr val="accent3">
                <a:alpha val="214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51" name="Google Shape;151;p24"/>
          <p:cNvSpPr txBox="1"/>
          <p:nvPr>
            <p:ph type="title"/>
          </p:nvPr>
        </p:nvSpPr>
        <p:spPr>
          <a:xfrm>
            <a:off x="1388100" y="13645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TITLE_AND_BODY_1_1_1"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25"/>
          <p:cNvSpPr txBox="1"/>
          <p:nvPr>
            <p:ph type="title"/>
          </p:nvPr>
        </p:nvSpPr>
        <p:spPr>
          <a:xfrm>
            <a:off x="827700" y="521225"/>
            <a:ext cx="748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TITLE_AND_BODY_1_1_2"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6"/>
          <p:cNvSpPr txBox="1"/>
          <p:nvPr>
            <p:ph type="title"/>
          </p:nvPr>
        </p:nvSpPr>
        <p:spPr>
          <a:xfrm>
            <a:off x="827700" y="521225"/>
            <a:ext cx="748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56" name="Google Shape;156;p26"/>
          <p:cNvSpPr txBox="1"/>
          <p:nvPr>
            <p:ph idx="2" type="title"/>
          </p:nvPr>
        </p:nvSpPr>
        <p:spPr>
          <a:xfrm>
            <a:off x="1098200" y="3657725"/>
            <a:ext cx="15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57" name="Google Shape;157;p26"/>
          <p:cNvSpPr txBox="1"/>
          <p:nvPr>
            <p:ph idx="3" type="title"/>
          </p:nvPr>
        </p:nvSpPr>
        <p:spPr>
          <a:xfrm>
            <a:off x="2888857" y="3657725"/>
            <a:ext cx="15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58" name="Google Shape;158;p26"/>
          <p:cNvSpPr txBox="1"/>
          <p:nvPr>
            <p:ph idx="4" type="title"/>
          </p:nvPr>
        </p:nvSpPr>
        <p:spPr>
          <a:xfrm>
            <a:off x="1098200" y="3266975"/>
            <a:ext cx="15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59" name="Google Shape;159;p26"/>
          <p:cNvSpPr txBox="1"/>
          <p:nvPr>
            <p:ph idx="5" type="title"/>
          </p:nvPr>
        </p:nvSpPr>
        <p:spPr>
          <a:xfrm>
            <a:off x="2888857" y="3266975"/>
            <a:ext cx="15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0" name="Google Shape;160;p26"/>
          <p:cNvSpPr txBox="1"/>
          <p:nvPr>
            <p:ph idx="6" type="title"/>
          </p:nvPr>
        </p:nvSpPr>
        <p:spPr>
          <a:xfrm>
            <a:off x="4679518" y="3657725"/>
            <a:ext cx="15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61" name="Google Shape;161;p26"/>
          <p:cNvSpPr txBox="1"/>
          <p:nvPr>
            <p:ph idx="7" type="title"/>
          </p:nvPr>
        </p:nvSpPr>
        <p:spPr>
          <a:xfrm>
            <a:off x="4679518" y="3266975"/>
            <a:ext cx="15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2" name="Google Shape;162;p26"/>
          <p:cNvSpPr txBox="1"/>
          <p:nvPr>
            <p:ph idx="8" type="title"/>
          </p:nvPr>
        </p:nvSpPr>
        <p:spPr>
          <a:xfrm>
            <a:off x="6470193" y="3657725"/>
            <a:ext cx="15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63" name="Google Shape;163;p26"/>
          <p:cNvSpPr txBox="1"/>
          <p:nvPr>
            <p:ph idx="9" type="title"/>
          </p:nvPr>
        </p:nvSpPr>
        <p:spPr>
          <a:xfrm>
            <a:off x="6470193" y="3266975"/>
            <a:ext cx="15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2">
  <p:cSld name="TITLE_AND_BODY_1_1_2_1"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7"/>
          <p:cNvSpPr txBox="1"/>
          <p:nvPr>
            <p:ph type="title"/>
          </p:nvPr>
        </p:nvSpPr>
        <p:spPr>
          <a:xfrm>
            <a:off x="827700" y="521225"/>
            <a:ext cx="748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66" name="Google Shape;166;p27"/>
          <p:cNvSpPr txBox="1"/>
          <p:nvPr>
            <p:ph idx="2" type="title"/>
          </p:nvPr>
        </p:nvSpPr>
        <p:spPr>
          <a:xfrm>
            <a:off x="945800" y="3657725"/>
            <a:ext cx="15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67" name="Google Shape;167;p27"/>
          <p:cNvSpPr txBox="1"/>
          <p:nvPr>
            <p:ph idx="3" type="title"/>
          </p:nvPr>
        </p:nvSpPr>
        <p:spPr>
          <a:xfrm>
            <a:off x="2736457" y="1782250"/>
            <a:ext cx="15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68" name="Google Shape;168;p27"/>
          <p:cNvSpPr txBox="1"/>
          <p:nvPr>
            <p:ph idx="4" type="title"/>
          </p:nvPr>
        </p:nvSpPr>
        <p:spPr>
          <a:xfrm>
            <a:off x="945800" y="3266975"/>
            <a:ext cx="15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69" name="Google Shape;169;p27"/>
          <p:cNvSpPr txBox="1"/>
          <p:nvPr>
            <p:ph idx="5" type="title"/>
          </p:nvPr>
        </p:nvSpPr>
        <p:spPr>
          <a:xfrm>
            <a:off x="2736457" y="1391500"/>
            <a:ext cx="15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0" name="Google Shape;170;p27"/>
          <p:cNvSpPr txBox="1"/>
          <p:nvPr>
            <p:ph idx="6" type="title"/>
          </p:nvPr>
        </p:nvSpPr>
        <p:spPr>
          <a:xfrm>
            <a:off x="4582054" y="3657725"/>
            <a:ext cx="15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71" name="Google Shape;171;p27"/>
          <p:cNvSpPr txBox="1"/>
          <p:nvPr>
            <p:ph idx="7" type="title"/>
          </p:nvPr>
        </p:nvSpPr>
        <p:spPr>
          <a:xfrm>
            <a:off x="4582054" y="3266975"/>
            <a:ext cx="15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72" name="Google Shape;172;p27"/>
          <p:cNvSpPr txBox="1"/>
          <p:nvPr>
            <p:ph idx="8" type="title"/>
          </p:nvPr>
        </p:nvSpPr>
        <p:spPr>
          <a:xfrm>
            <a:off x="6317793" y="1782250"/>
            <a:ext cx="15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73" name="Google Shape;173;p27"/>
          <p:cNvSpPr txBox="1"/>
          <p:nvPr>
            <p:ph idx="9" type="title"/>
          </p:nvPr>
        </p:nvSpPr>
        <p:spPr>
          <a:xfrm>
            <a:off x="6317793" y="1391500"/>
            <a:ext cx="1575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BIG_NUMBER_1"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28"/>
          <p:cNvSpPr txBox="1"/>
          <p:nvPr>
            <p:ph hasCustomPrompt="1" type="title"/>
          </p:nvPr>
        </p:nvSpPr>
        <p:spPr>
          <a:xfrm>
            <a:off x="1855650" y="645925"/>
            <a:ext cx="5432700" cy="86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6" name="Google Shape;176;p28"/>
          <p:cNvSpPr txBox="1"/>
          <p:nvPr>
            <p:ph idx="2" type="title"/>
          </p:nvPr>
        </p:nvSpPr>
        <p:spPr>
          <a:xfrm>
            <a:off x="2281650" y="1357100"/>
            <a:ext cx="45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77" name="Google Shape;177;p28"/>
          <p:cNvSpPr txBox="1"/>
          <p:nvPr>
            <p:ph hasCustomPrompt="1" idx="3" type="title"/>
          </p:nvPr>
        </p:nvSpPr>
        <p:spPr>
          <a:xfrm>
            <a:off x="1855650" y="1929800"/>
            <a:ext cx="5432700" cy="86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8" name="Google Shape;178;p28"/>
          <p:cNvSpPr txBox="1"/>
          <p:nvPr>
            <p:ph idx="4" type="title"/>
          </p:nvPr>
        </p:nvSpPr>
        <p:spPr>
          <a:xfrm>
            <a:off x="2281650" y="2640975"/>
            <a:ext cx="45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79" name="Google Shape;179;p28"/>
          <p:cNvSpPr txBox="1"/>
          <p:nvPr>
            <p:ph hasCustomPrompt="1" idx="5" type="title"/>
          </p:nvPr>
        </p:nvSpPr>
        <p:spPr>
          <a:xfrm>
            <a:off x="1855650" y="3213675"/>
            <a:ext cx="5432700" cy="86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0" name="Google Shape;180;p28"/>
          <p:cNvSpPr txBox="1"/>
          <p:nvPr>
            <p:ph idx="6" type="title"/>
          </p:nvPr>
        </p:nvSpPr>
        <p:spPr>
          <a:xfrm>
            <a:off x="2281650" y="3924850"/>
            <a:ext cx="45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 1">
  <p:cSld name="BIG_NUMBER_1_2">
    <p:spTree>
      <p:nvGrpSpPr>
        <p:cNvPr id="18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9"/>
          <p:cNvSpPr txBox="1"/>
          <p:nvPr>
            <p:ph hasCustomPrompt="1" type="title"/>
          </p:nvPr>
        </p:nvSpPr>
        <p:spPr>
          <a:xfrm>
            <a:off x="1367250" y="645925"/>
            <a:ext cx="5432700" cy="86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3" name="Google Shape;183;p29"/>
          <p:cNvSpPr txBox="1"/>
          <p:nvPr>
            <p:ph idx="2" type="title"/>
          </p:nvPr>
        </p:nvSpPr>
        <p:spPr>
          <a:xfrm>
            <a:off x="1367250" y="1357100"/>
            <a:ext cx="45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84" name="Google Shape;184;p29"/>
          <p:cNvSpPr txBox="1"/>
          <p:nvPr>
            <p:ph hasCustomPrompt="1" idx="3" type="title"/>
          </p:nvPr>
        </p:nvSpPr>
        <p:spPr>
          <a:xfrm>
            <a:off x="1367250" y="1929800"/>
            <a:ext cx="5432700" cy="86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5" name="Google Shape;185;p29"/>
          <p:cNvSpPr txBox="1"/>
          <p:nvPr>
            <p:ph idx="4" type="title"/>
          </p:nvPr>
        </p:nvSpPr>
        <p:spPr>
          <a:xfrm>
            <a:off x="1367250" y="2640975"/>
            <a:ext cx="45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86" name="Google Shape;186;p29"/>
          <p:cNvSpPr txBox="1"/>
          <p:nvPr>
            <p:ph hasCustomPrompt="1" idx="5" type="title"/>
          </p:nvPr>
        </p:nvSpPr>
        <p:spPr>
          <a:xfrm>
            <a:off x="1367250" y="3213675"/>
            <a:ext cx="5432700" cy="863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7" name="Google Shape;187;p29"/>
          <p:cNvSpPr txBox="1"/>
          <p:nvPr>
            <p:ph idx="6" type="title"/>
          </p:nvPr>
        </p:nvSpPr>
        <p:spPr>
          <a:xfrm>
            <a:off x="1367250" y="3924850"/>
            <a:ext cx="4580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88" name="Google Shape;188;p29"/>
          <p:cNvSpPr/>
          <p:nvPr/>
        </p:nvSpPr>
        <p:spPr>
          <a:xfrm>
            <a:off x="5314148" y="521222"/>
            <a:ext cx="5600518" cy="4596596"/>
          </a:xfrm>
          <a:custGeom>
            <a:rect b="b" l="l" r="r" t="t"/>
            <a:pathLst>
              <a:path extrusionOk="0" h="6588" w="8027">
                <a:moveTo>
                  <a:pt x="2010" y="0"/>
                </a:moveTo>
                <a:cubicBezTo>
                  <a:pt x="1370" y="0"/>
                  <a:pt x="825" y="378"/>
                  <a:pt x="643" y="1088"/>
                </a:cubicBezTo>
                <a:cubicBezTo>
                  <a:pt x="0" y="3595"/>
                  <a:pt x="3787" y="6588"/>
                  <a:pt x="3787" y="6588"/>
                </a:cubicBezTo>
                <a:cubicBezTo>
                  <a:pt x="3787" y="6588"/>
                  <a:pt x="8027" y="4277"/>
                  <a:pt x="7816" y="1697"/>
                </a:cubicBezTo>
                <a:cubicBezTo>
                  <a:pt x="7748" y="858"/>
                  <a:pt x="7133" y="370"/>
                  <a:pt x="6361" y="370"/>
                </a:cubicBezTo>
                <a:cubicBezTo>
                  <a:pt x="5678" y="370"/>
                  <a:pt x="4871" y="753"/>
                  <a:pt x="4211" y="1614"/>
                </a:cubicBezTo>
                <a:cubicBezTo>
                  <a:pt x="3632" y="514"/>
                  <a:pt x="2757" y="0"/>
                  <a:pt x="2010" y="0"/>
                </a:cubicBezTo>
                <a:close/>
              </a:path>
            </a:pathLst>
          </a:cu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TITLE_AND_BODY_1_1_3"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0"/>
          <p:cNvSpPr txBox="1"/>
          <p:nvPr>
            <p:ph type="title"/>
          </p:nvPr>
        </p:nvSpPr>
        <p:spPr>
          <a:xfrm>
            <a:off x="827700" y="521225"/>
            <a:ext cx="748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91" name="Google Shape;191;p30"/>
          <p:cNvSpPr txBox="1"/>
          <p:nvPr>
            <p:ph idx="2" type="title"/>
          </p:nvPr>
        </p:nvSpPr>
        <p:spPr>
          <a:xfrm>
            <a:off x="869650" y="2244920"/>
            <a:ext cx="226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92" name="Google Shape;192;p30"/>
          <p:cNvSpPr txBox="1"/>
          <p:nvPr>
            <p:ph idx="3" type="title"/>
          </p:nvPr>
        </p:nvSpPr>
        <p:spPr>
          <a:xfrm>
            <a:off x="3440846" y="2244920"/>
            <a:ext cx="226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93" name="Google Shape;193;p30"/>
          <p:cNvSpPr txBox="1"/>
          <p:nvPr>
            <p:ph idx="4" type="title"/>
          </p:nvPr>
        </p:nvSpPr>
        <p:spPr>
          <a:xfrm>
            <a:off x="869650" y="1861425"/>
            <a:ext cx="226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4" name="Google Shape;194;p30"/>
          <p:cNvSpPr txBox="1"/>
          <p:nvPr>
            <p:ph idx="5" type="title"/>
          </p:nvPr>
        </p:nvSpPr>
        <p:spPr>
          <a:xfrm>
            <a:off x="3440846" y="1861425"/>
            <a:ext cx="226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5" name="Google Shape;195;p30"/>
          <p:cNvSpPr txBox="1"/>
          <p:nvPr>
            <p:ph idx="6" type="title"/>
          </p:nvPr>
        </p:nvSpPr>
        <p:spPr>
          <a:xfrm>
            <a:off x="6012049" y="2244920"/>
            <a:ext cx="226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96" name="Google Shape;196;p30"/>
          <p:cNvSpPr txBox="1"/>
          <p:nvPr>
            <p:ph idx="7" type="title"/>
          </p:nvPr>
        </p:nvSpPr>
        <p:spPr>
          <a:xfrm>
            <a:off x="6012049" y="1861425"/>
            <a:ext cx="226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197" name="Google Shape;197;p30"/>
          <p:cNvSpPr txBox="1"/>
          <p:nvPr>
            <p:ph idx="8" type="title"/>
          </p:nvPr>
        </p:nvSpPr>
        <p:spPr>
          <a:xfrm>
            <a:off x="869650" y="3883600"/>
            <a:ext cx="226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98" name="Google Shape;198;p30"/>
          <p:cNvSpPr txBox="1"/>
          <p:nvPr>
            <p:ph idx="9" type="title"/>
          </p:nvPr>
        </p:nvSpPr>
        <p:spPr>
          <a:xfrm>
            <a:off x="3440846" y="3883600"/>
            <a:ext cx="226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199" name="Google Shape;199;p30"/>
          <p:cNvSpPr txBox="1"/>
          <p:nvPr>
            <p:ph idx="13" type="title"/>
          </p:nvPr>
        </p:nvSpPr>
        <p:spPr>
          <a:xfrm>
            <a:off x="869650" y="3492850"/>
            <a:ext cx="226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0" name="Google Shape;200;p30"/>
          <p:cNvSpPr txBox="1"/>
          <p:nvPr>
            <p:ph idx="14" type="title"/>
          </p:nvPr>
        </p:nvSpPr>
        <p:spPr>
          <a:xfrm>
            <a:off x="3440846" y="3492850"/>
            <a:ext cx="226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1" name="Google Shape;201;p30"/>
          <p:cNvSpPr txBox="1"/>
          <p:nvPr>
            <p:ph idx="15" type="title"/>
          </p:nvPr>
        </p:nvSpPr>
        <p:spPr>
          <a:xfrm>
            <a:off x="6012049" y="3883600"/>
            <a:ext cx="226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02" name="Google Shape;202;p30"/>
          <p:cNvSpPr txBox="1"/>
          <p:nvPr>
            <p:ph idx="16" type="title"/>
          </p:nvPr>
        </p:nvSpPr>
        <p:spPr>
          <a:xfrm>
            <a:off x="6012049" y="3492850"/>
            <a:ext cx="2262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4"/>
          <p:cNvGrpSpPr/>
          <p:nvPr/>
        </p:nvGrpSpPr>
        <p:grpSpPr>
          <a:xfrm>
            <a:off x="6428150" y="-660725"/>
            <a:ext cx="2830200" cy="5622100"/>
            <a:chOff x="6428150" y="-660725"/>
            <a:chExt cx="2830200" cy="5622100"/>
          </a:xfrm>
        </p:grpSpPr>
        <p:sp>
          <p:nvSpPr>
            <p:cNvPr id="19" name="Google Shape;19;p4"/>
            <p:cNvSpPr/>
            <p:nvPr/>
          </p:nvSpPr>
          <p:spPr>
            <a:xfrm>
              <a:off x="7258050" y="4637375"/>
              <a:ext cx="324000" cy="324000"/>
            </a:xfrm>
            <a:prstGeom prst="ellipse">
              <a:avLst/>
            </a:prstGeom>
            <a:solidFill>
              <a:schemeClr val="accent3">
                <a:alpha val="214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4"/>
            <p:cNvSpPr/>
            <p:nvPr/>
          </p:nvSpPr>
          <p:spPr>
            <a:xfrm>
              <a:off x="7772400" y="3875375"/>
              <a:ext cx="762000" cy="762000"/>
            </a:xfrm>
            <a:prstGeom prst="ellipse">
              <a:avLst/>
            </a:prstGeom>
            <a:solidFill>
              <a:schemeClr val="accent3">
                <a:alpha val="214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1" name="Google Shape;21;p4"/>
            <p:cNvSpPr/>
            <p:nvPr/>
          </p:nvSpPr>
          <p:spPr>
            <a:xfrm>
              <a:off x="6428150" y="3113375"/>
              <a:ext cx="762000" cy="762000"/>
            </a:xfrm>
            <a:prstGeom prst="ellipse">
              <a:avLst/>
            </a:prstGeom>
            <a:solidFill>
              <a:schemeClr val="accent3">
                <a:alpha val="214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4"/>
            <p:cNvSpPr/>
            <p:nvPr/>
          </p:nvSpPr>
          <p:spPr>
            <a:xfrm>
              <a:off x="7903550" y="939475"/>
              <a:ext cx="1354800" cy="1354800"/>
            </a:xfrm>
            <a:prstGeom prst="ellipse">
              <a:avLst/>
            </a:prstGeom>
            <a:solidFill>
              <a:schemeClr val="accent3">
                <a:alpha val="214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4"/>
            <p:cNvSpPr/>
            <p:nvPr/>
          </p:nvSpPr>
          <p:spPr>
            <a:xfrm>
              <a:off x="6742650" y="-660725"/>
              <a:ext cx="1354800" cy="1354800"/>
            </a:xfrm>
            <a:prstGeom prst="ellipse">
              <a:avLst/>
            </a:prstGeom>
            <a:solidFill>
              <a:schemeClr val="accent3">
                <a:alpha val="21430"/>
              </a:schemeClr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4" name="Google Shape;24;p4"/>
          <p:cNvSpPr txBox="1"/>
          <p:nvPr>
            <p:ph type="title"/>
          </p:nvPr>
        </p:nvSpPr>
        <p:spPr>
          <a:xfrm>
            <a:off x="827700" y="521225"/>
            <a:ext cx="748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" name="Google Shape;25;p4"/>
          <p:cNvSpPr txBox="1"/>
          <p:nvPr>
            <p:ph idx="1" type="body"/>
          </p:nvPr>
        </p:nvSpPr>
        <p:spPr>
          <a:xfrm>
            <a:off x="827700" y="1220975"/>
            <a:ext cx="4923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 2">
  <p:cSld name="TITLE_AND_BODY_1_1_4">
    <p:spTree>
      <p:nvGrpSpPr>
        <p:cNvPr id="203" name="Shape 2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" name="Google Shape;204;p31"/>
          <p:cNvSpPr txBox="1"/>
          <p:nvPr>
            <p:ph type="title"/>
          </p:nvPr>
        </p:nvSpPr>
        <p:spPr>
          <a:xfrm>
            <a:off x="827700" y="521225"/>
            <a:ext cx="748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05" name="Google Shape;205;p31"/>
          <p:cNvSpPr txBox="1"/>
          <p:nvPr>
            <p:ph idx="2" type="title"/>
          </p:nvPr>
        </p:nvSpPr>
        <p:spPr>
          <a:xfrm>
            <a:off x="1142213" y="2972425"/>
            <a:ext cx="195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06" name="Google Shape;206;p31"/>
          <p:cNvSpPr txBox="1"/>
          <p:nvPr>
            <p:ph idx="3" type="title"/>
          </p:nvPr>
        </p:nvSpPr>
        <p:spPr>
          <a:xfrm>
            <a:off x="3593998" y="2972425"/>
            <a:ext cx="195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07" name="Google Shape;207;p31"/>
          <p:cNvSpPr txBox="1"/>
          <p:nvPr>
            <p:ph idx="4" type="title"/>
          </p:nvPr>
        </p:nvSpPr>
        <p:spPr>
          <a:xfrm>
            <a:off x="1142213" y="1743475"/>
            <a:ext cx="195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8" name="Google Shape;208;p31"/>
          <p:cNvSpPr txBox="1"/>
          <p:nvPr>
            <p:ph idx="5" type="title"/>
          </p:nvPr>
        </p:nvSpPr>
        <p:spPr>
          <a:xfrm>
            <a:off x="3593998" y="1743475"/>
            <a:ext cx="195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09" name="Google Shape;209;p31"/>
          <p:cNvSpPr txBox="1"/>
          <p:nvPr>
            <p:ph idx="6" type="title"/>
          </p:nvPr>
        </p:nvSpPr>
        <p:spPr>
          <a:xfrm>
            <a:off x="6045789" y="2972425"/>
            <a:ext cx="195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10" name="Google Shape;210;p31"/>
          <p:cNvSpPr txBox="1"/>
          <p:nvPr>
            <p:ph idx="7" type="title"/>
          </p:nvPr>
        </p:nvSpPr>
        <p:spPr>
          <a:xfrm>
            <a:off x="6045789" y="1743475"/>
            <a:ext cx="195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 3">
  <p:cSld name="TITLE_AND_BODY_1_1_4_1"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2"/>
          <p:cNvSpPr txBox="1"/>
          <p:nvPr>
            <p:ph type="title"/>
          </p:nvPr>
        </p:nvSpPr>
        <p:spPr>
          <a:xfrm>
            <a:off x="827700" y="521225"/>
            <a:ext cx="748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13" name="Google Shape;213;p32"/>
          <p:cNvSpPr txBox="1"/>
          <p:nvPr>
            <p:ph idx="2" type="title"/>
          </p:nvPr>
        </p:nvSpPr>
        <p:spPr>
          <a:xfrm>
            <a:off x="1142213" y="2972425"/>
            <a:ext cx="195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14" name="Google Shape;214;p32"/>
          <p:cNvSpPr txBox="1"/>
          <p:nvPr>
            <p:ph idx="3" type="title"/>
          </p:nvPr>
        </p:nvSpPr>
        <p:spPr>
          <a:xfrm>
            <a:off x="3593998" y="2972425"/>
            <a:ext cx="195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15" name="Google Shape;215;p32"/>
          <p:cNvSpPr txBox="1"/>
          <p:nvPr>
            <p:ph idx="4" type="title"/>
          </p:nvPr>
        </p:nvSpPr>
        <p:spPr>
          <a:xfrm>
            <a:off x="1142213" y="2200675"/>
            <a:ext cx="195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6" name="Google Shape;216;p32"/>
          <p:cNvSpPr txBox="1"/>
          <p:nvPr>
            <p:ph idx="5" type="title"/>
          </p:nvPr>
        </p:nvSpPr>
        <p:spPr>
          <a:xfrm>
            <a:off x="3593998" y="2200675"/>
            <a:ext cx="195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17" name="Google Shape;217;p32"/>
          <p:cNvSpPr txBox="1"/>
          <p:nvPr>
            <p:ph idx="6" type="title"/>
          </p:nvPr>
        </p:nvSpPr>
        <p:spPr>
          <a:xfrm>
            <a:off x="6045789" y="2972425"/>
            <a:ext cx="195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18" name="Google Shape;218;p32"/>
          <p:cNvSpPr txBox="1"/>
          <p:nvPr>
            <p:ph idx="7" type="title"/>
          </p:nvPr>
        </p:nvSpPr>
        <p:spPr>
          <a:xfrm>
            <a:off x="6045789" y="2200675"/>
            <a:ext cx="195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2">
  <p:cSld name="TITLE_AND_BODY_1_2"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33"/>
          <p:cNvSpPr txBox="1"/>
          <p:nvPr>
            <p:ph type="title"/>
          </p:nvPr>
        </p:nvSpPr>
        <p:spPr>
          <a:xfrm>
            <a:off x="827700" y="521225"/>
            <a:ext cx="748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1" name="Google Shape;221;p33"/>
          <p:cNvSpPr txBox="1"/>
          <p:nvPr>
            <p:ph idx="2" type="title"/>
          </p:nvPr>
        </p:nvSpPr>
        <p:spPr>
          <a:xfrm>
            <a:off x="827700" y="3141425"/>
            <a:ext cx="255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2" name="Google Shape;222;p33"/>
          <p:cNvSpPr txBox="1"/>
          <p:nvPr>
            <p:ph idx="3" type="title"/>
          </p:nvPr>
        </p:nvSpPr>
        <p:spPr>
          <a:xfrm>
            <a:off x="827700" y="2750675"/>
            <a:ext cx="2488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3">
  <p:cSld name="TITLE_AND_BODY_1_2_3"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4"/>
          <p:cNvSpPr txBox="1"/>
          <p:nvPr>
            <p:ph type="title"/>
          </p:nvPr>
        </p:nvSpPr>
        <p:spPr>
          <a:xfrm>
            <a:off x="827700" y="521225"/>
            <a:ext cx="748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5" name="Google Shape;225;p34"/>
          <p:cNvSpPr txBox="1"/>
          <p:nvPr>
            <p:ph idx="2" type="title"/>
          </p:nvPr>
        </p:nvSpPr>
        <p:spPr>
          <a:xfrm>
            <a:off x="5598900" y="3217625"/>
            <a:ext cx="255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26" name="Google Shape;226;p34"/>
          <p:cNvSpPr txBox="1"/>
          <p:nvPr>
            <p:ph idx="3" type="title"/>
          </p:nvPr>
        </p:nvSpPr>
        <p:spPr>
          <a:xfrm>
            <a:off x="5598900" y="2826875"/>
            <a:ext cx="274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4">
  <p:cSld name="TITLE_AND_BODY_1_2_2"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35"/>
          <p:cNvSpPr/>
          <p:nvPr/>
        </p:nvSpPr>
        <p:spPr>
          <a:xfrm rot="10800000">
            <a:off x="2136299" y="272099"/>
            <a:ext cx="4871400" cy="4871400"/>
          </a:xfrm>
          <a:prstGeom prst="teardrop">
            <a:avLst>
              <a:gd fmla="val 100000" name="adj"/>
            </a:avLst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29" name="Google Shape;229;p35"/>
          <p:cNvSpPr txBox="1"/>
          <p:nvPr>
            <p:ph type="title"/>
          </p:nvPr>
        </p:nvSpPr>
        <p:spPr>
          <a:xfrm>
            <a:off x="2343750" y="1366775"/>
            <a:ext cx="4456500" cy="10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0" name="Google Shape;230;p35"/>
          <p:cNvSpPr txBox="1"/>
          <p:nvPr>
            <p:ph idx="2" type="title"/>
          </p:nvPr>
        </p:nvSpPr>
        <p:spPr>
          <a:xfrm>
            <a:off x="2677500" y="2502875"/>
            <a:ext cx="3789000" cy="12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5">
  <p:cSld name="TITLE_AND_BODY_1_2_2_2">
    <p:spTree>
      <p:nvGrpSpPr>
        <p:cNvPr id="23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6"/>
          <p:cNvSpPr txBox="1"/>
          <p:nvPr>
            <p:ph type="title"/>
          </p:nvPr>
        </p:nvSpPr>
        <p:spPr>
          <a:xfrm>
            <a:off x="3967500" y="2091125"/>
            <a:ext cx="4402800" cy="106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3" name="Google Shape;233;p36"/>
          <p:cNvSpPr txBox="1"/>
          <p:nvPr>
            <p:ph idx="2" type="title"/>
          </p:nvPr>
        </p:nvSpPr>
        <p:spPr>
          <a:xfrm>
            <a:off x="4021146" y="3217175"/>
            <a:ext cx="4402800" cy="124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4" name="Google Shape;234;p36"/>
          <p:cNvSpPr/>
          <p:nvPr/>
        </p:nvSpPr>
        <p:spPr>
          <a:xfrm rot="203504">
            <a:off x="2974990" y="-1239704"/>
            <a:ext cx="6341744" cy="4878269"/>
          </a:xfrm>
          <a:prstGeom prst="cloud">
            <a:avLst/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6">
  <p:cSld name="TITLE_AND_BODY_1_2_2_1"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7"/>
          <p:cNvSpPr txBox="1"/>
          <p:nvPr>
            <p:ph type="title"/>
          </p:nvPr>
        </p:nvSpPr>
        <p:spPr>
          <a:xfrm>
            <a:off x="827700" y="521225"/>
            <a:ext cx="748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37" name="Google Shape;237;p37"/>
          <p:cNvSpPr txBox="1"/>
          <p:nvPr>
            <p:ph idx="2" type="title"/>
          </p:nvPr>
        </p:nvSpPr>
        <p:spPr>
          <a:xfrm>
            <a:off x="2368100" y="3886825"/>
            <a:ext cx="195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8" name="Google Shape;238;p37"/>
          <p:cNvSpPr txBox="1"/>
          <p:nvPr>
            <p:ph idx="3" type="title"/>
          </p:nvPr>
        </p:nvSpPr>
        <p:spPr>
          <a:xfrm>
            <a:off x="4819886" y="3886825"/>
            <a:ext cx="195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39" name="Google Shape;239;p37"/>
          <p:cNvSpPr txBox="1"/>
          <p:nvPr>
            <p:ph idx="4" type="title"/>
          </p:nvPr>
        </p:nvSpPr>
        <p:spPr>
          <a:xfrm>
            <a:off x="2368100" y="3468600"/>
            <a:ext cx="195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0" name="Google Shape;240;p37"/>
          <p:cNvSpPr txBox="1"/>
          <p:nvPr>
            <p:ph idx="5" type="title"/>
          </p:nvPr>
        </p:nvSpPr>
        <p:spPr>
          <a:xfrm>
            <a:off x="4819886" y="3468600"/>
            <a:ext cx="1956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/>
        </p:txBody>
      </p:sp>
      <p:sp>
        <p:nvSpPr>
          <p:cNvPr id="241" name="Google Shape;241;p37"/>
          <p:cNvSpPr/>
          <p:nvPr/>
        </p:nvSpPr>
        <p:spPr>
          <a:xfrm rot="5400000">
            <a:off x="5902935" y="1861991"/>
            <a:ext cx="1697950" cy="1600967"/>
          </a:xfrm>
          <a:custGeom>
            <a:rect b="b" l="l" r="r" t="t"/>
            <a:pathLst>
              <a:path extrusionOk="0" h="10924" w="11988">
                <a:moveTo>
                  <a:pt x="6905" y="1"/>
                </a:moveTo>
                <a:cubicBezTo>
                  <a:pt x="4889" y="1"/>
                  <a:pt x="3101" y="1782"/>
                  <a:pt x="4571" y="4403"/>
                </a:cubicBezTo>
                <a:cubicBezTo>
                  <a:pt x="4571" y="4403"/>
                  <a:pt x="4441" y="4391"/>
                  <a:pt x="4230" y="4391"/>
                </a:cubicBezTo>
                <a:cubicBezTo>
                  <a:pt x="3394" y="4391"/>
                  <a:pt x="1269" y="4581"/>
                  <a:pt x="721" y="6458"/>
                </a:cubicBezTo>
                <a:cubicBezTo>
                  <a:pt x="1" y="8928"/>
                  <a:pt x="2363" y="10923"/>
                  <a:pt x="6152" y="10923"/>
                </a:cubicBezTo>
                <a:cubicBezTo>
                  <a:pt x="7813" y="10923"/>
                  <a:pt x="9747" y="10540"/>
                  <a:pt x="11815" y="9646"/>
                </a:cubicBezTo>
                <a:cubicBezTo>
                  <a:pt x="11988" y="9573"/>
                  <a:pt x="11404" y="2483"/>
                  <a:pt x="8941" y="670"/>
                </a:cubicBezTo>
                <a:cubicBezTo>
                  <a:pt x="8317" y="211"/>
                  <a:pt x="7598" y="1"/>
                  <a:pt x="6905" y="1"/>
                </a:cubicBezTo>
                <a:close/>
              </a:path>
            </a:pathLst>
          </a:cu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2" name="Google Shape;242;p37"/>
          <p:cNvSpPr/>
          <p:nvPr/>
        </p:nvSpPr>
        <p:spPr>
          <a:xfrm rot="1011678">
            <a:off x="1533883" y="1529837"/>
            <a:ext cx="1697938" cy="1600974"/>
          </a:xfrm>
          <a:custGeom>
            <a:rect b="b" l="l" r="r" t="t"/>
            <a:pathLst>
              <a:path extrusionOk="0" h="10924" w="11988">
                <a:moveTo>
                  <a:pt x="6905" y="1"/>
                </a:moveTo>
                <a:cubicBezTo>
                  <a:pt x="4889" y="1"/>
                  <a:pt x="3101" y="1782"/>
                  <a:pt x="4571" y="4403"/>
                </a:cubicBezTo>
                <a:cubicBezTo>
                  <a:pt x="4571" y="4403"/>
                  <a:pt x="4441" y="4391"/>
                  <a:pt x="4230" y="4391"/>
                </a:cubicBezTo>
                <a:cubicBezTo>
                  <a:pt x="3394" y="4391"/>
                  <a:pt x="1269" y="4581"/>
                  <a:pt x="721" y="6458"/>
                </a:cubicBezTo>
                <a:cubicBezTo>
                  <a:pt x="1" y="8928"/>
                  <a:pt x="2363" y="10923"/>
                  <a:pt x="6152" y="10923"/>
                </a:cubicBezTo>
                <a:cubicBezTo>
                  <a:pt x="7813" y="10923"/>
                  <a:pt x="9747" y="10540"/>
                  <a:pt x="11815" y="9646"/>
                </a:cubicBezTo>
                <a:cubicBezTo>
                  <a:pt x="11988" y="9573"/>
                  <a:pt x="11404" y="2483"/>
                  <a:pt x="8941" y="670"/>
                </a:cubicBezTo>
                <a:cubicBezTo>
                  <a:pt x="8317" y="211"/>
                  <a:pt x="7598" y="1"/>
                  <a:pt x="6905" y="1"/>
                </a:cubicBezTo>
                <a:close/>
              </a:path>
            </a:pathLst>
          </a:cu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3">
  <p:cSld name="TITLE_AND_BODY_2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8"/>
          <p:cNvSpPr txBox="1"/>
          <p:nvPr>
            <p:ph type="title"/>
          </p:nvPr>
        </p:nvSpPr>
        <p:spPr>
          <a:xfrm>
            <a:off x="827700" y="521225"/>
            <a:ext cx="748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45" name="Google Shape;245;p38"/>
          <p:cNvSpPr txBox="1"/>
          <p:nvPr>
            <p:ph idx="1" type="body"/>
          </p:nvPr>
        </p:nvSpPr>
        <p:spPr>
          <a:xfrm>
            <a:off x="827700" y="1220975"/>
            <a:ext cx="3396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6" name="Google Shape;246;p38"/>
          <p:cNvSpPr txBox="1"/>
          <p:nvPr>
            <p:ph idx="2" type="body"/>
          </p:nvPr>
        </p:nvSpPr>
        <p:spPr>
          <a:xfrm>
            <a:off x="4845375" y="1220975"/>
            <a:ext cx="3396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7">
  <p:cSld name="CUSTOM"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39"/>
          <p:cNvSpPr/>
          <p:nvPr/>
        </p:nvSpPr>
        <p:spPr>
          <a:xfrm rot="-3579993">
            <a:off x="-1884046" y="-941599"/>
            <a:ext cx="6367752" cy="4898214"/>
          </a:xfrm>
          <a:prstGeom prst="cloud">
            <a:avLst/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9" name="Google Shape;249;p39"/>
          <p:cNvSpPr txBox="1"/>
          <p:nvPr>
            <p:ph type="title"/>
          </p:nvPr>
        </p:nvSpPr>
        <p:spPr>
          <a:xfrm>
            <a:off x="4359900" y="450150"/>
            <a:ext cx="37203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50" name="Google Shape;250;p39"/>
          <p:cNvSpPr txBox="1"/>
          <p:nvPr>
            <p:ph idx="1" type="subTitle"/>
          </p:nvPr>
        </p:nvSpPr>
        <p:spPr>
          <a:xfrm>
            <a:off x="4378125" y="2957700"/>
            <a:ext cx="37020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8">
  <p:cSld name="CUSTOM_1"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0"/>
          <p:cNvSpPr txBox="1"/>
          <p:nvPr>
            <p:ph type="title"/>
          </p:nvPr>
        </p:nvSpPr>
        <p:spPr>
          <a:xfrm>
            <a:off x="827700" y="521225"/>
            <a:ext cx="748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3" name="Google Shape;253;p40"/>
          <p:cNvSpPr txBox="1"/>
          <p:nvPr>
            <p:ph idx="1" type="body"/>
          </p:nvPr>
        </p:nvSpPr>
        <p:spPr>
          <a:xfrm>
            <a:off x="4248000" y="1906275"/>
            <a:ext cx="3899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54" name="Google Shape;254;p40"/>
          <p:cNvSpPr/>
          <p:nvPr/>
        </p:nvSpPr>
        <p:spPr>
          <a:xfrm rot="6754025">
            <a:off x="3239795" y="1147762"/>
            <a:ext cx="5786356" cy="5786356"/>
          </a:xfrm>
          <a:prstGeom prst="chord">
            <a:avLst>
              <a:gd fmla="val 2700000" name="adj1"/>
              <a:gd fmla="val 16200000" name="adj2"/>
            </a:avLst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5" name="Google Shape;255;p40"/>
          <p:cNvSpPr/>
          <p:nvPr/>
        </p:nvSpPr>
        <p:spPr>
          <a:xfrm rot="-10011884">
            <a:off x="-15689" y="2880362"/>
            <a:ext cx="2674577" cy="2674577"/>
          </a:xfrm>
          <a:prstGeom prst="teardrop">
            <a:avLst>
              <a:gd fmla="val 100000" name="adj"/>
            </a:avLst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6" name="Google Shape;256;p40"/>
          <p:cNvSpPr/>
          <p:nvPr/>
        </p:nvSpPr>
        <p:spPr>
          <a:xfrm>
            <a:off x="230175" y="2050150"/>
            <a:ext cx="762000" cy="762000"/>
          </a:xfrm>
          <a:prstGeom prst="ellipse">
            <a:avLst/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4989675" y="1581775"/>
            <a:ext cx="3078600" cy="3078600"/>
          </a:xfrm>
          <a:prstGeom prst="ellipse">
            <a:avLst/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" name="Google Shape;28;p5"/>
          <p:cNvSpPr/>
          <p:nvPr/>
        </p:nvSpPr>
        <p:spPr>
          <a:xfrm>
            <a:off x="1023000" y="1522450"/>
            <a:ext cx="3078600" cy="3078600"/>
          </a:xfrm>
          <a:prstGeom prst="ellipse">
            <a:avLst/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" name="Google Shape;29;p5"/>
          <p:cNvSpPr txBox="1"/>
          <p:nvPr>
            <p:ph type="title"/>
          </p:nvPr>
        </p:nvSpPr>
        <p:spPr>
          <a:xfrm>
            <a:off x="827700" y="521225"/>
            <a:ext cx="748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0" name="Google Shape;30;p5"/>
          <p:cNvSpPr txBox="1"/>
          <p:nvPr>
            <p:ph idx="1" type="body"/>
          </p:nvPr>
        </p:nvSpPr>
        <p:spPr>
          <a:xfrm>
            <a:off x="827700" y="2367150"/>
            <a:ext cx="3469200" cy="27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1" name="Google Shape;31;p5"/>
          <p:cNvSpPr txBox="1"/>
          <p:nvPr>
            <p:ph idx="2" type="body"/>
          </p:nvPr>
        </p:nvSpPr>
        <p:spPr>
          <a:xfrm>
            <a:off x="4794374" y="2367150"/>
            <a:ext cx="3469200" cy="27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9">
  <p:cSld name="CUSTOM_1_1"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41"/>
          <p:cNvSpPr txBox="1"/>
          <p:nvPr>
            <p:ph type="title"/>
          </p:nvPr>
        </p:nvSpPr>
        <p:spPr>
          <a:xfrm>
            <a:off x="827700" y="521225"/>
            <a:ext cx="748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59" name="Google Shape;259;p41"/>
          <p:cNvSpPr txBox="1"/>
          <p:nvPr>
            <p:ph idx="1" type="body"/>
          </p:nvPr>
        </p:nvSpPr>
        <p:spPr>
          <a:xfrm>
            <a:off x="2622450" y="1906275"/>
            <a:ext cx="38991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0" name="Google Shape;260;p41"/>
          <p:cNvSpPr/>
          <p:nvPr/>
        </p:nvSpPr>
        <p:spPr>
          <a:xfrm>
            <a:off x="2183150" y="1185800"/>
            <a:ext cx="4707000" cy="3994200"/>
          </a:xfrm>
          <a:prstGeom prst="ellipse">
            <a:avLst/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4">
  <p:cSld name="CUSTOM_2">
    <p:spTree>
      <p:nvGrpSpPr>
        <p:cNvPr id="26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2"/>
          <p:cNvSpPr txBox="1"/>
          <p:nvPr>
            <p:ph type="title"/>
          </p:nvPr>
        </p:nvSpPr>
        <p:spPr>
          <a:xfrm>
            <a:off x="827700" y="521225"/>
            <a:ext cx="748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63" name="Google Shape;263;p42"/>
          <p:cNvSpPr txBox="1"/>
          <p:nvPr>
            <p:ph idx="1" type="body"/>
          </p:nvPr>
        </p:nvSpPr>
        <p:spPr>
          <a:xfrm>
            <a:off x="2780700" y="2214750"/>
            <a:ext cx="5645400" cy="272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64" name="Google Shape;264;p42"/>
          <p:cNvSpPr/>
          <p:nvPr/>
        </p:nvSpPr>
        <p:spPr>
          <a:xfrm rot="-9848666">
            <a:off x="2480844" y="1086743"/>
            <a:ext cx="6367817" cy="4630866"/>
          </a:xfrm>
          <a:prstGeom prst="cloud">
            <a:avLst/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1">
  <p:cSld name="CUSTOM_10">
    <p:spTree>
      <p:nvGrpSpPr>
        <p:cNvPr id="265" name="Shape 2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Google Shape;266;p43"/>
          <p:cNvSpPr/>
          <p:nvPr/>
        </p:nvSpPr>
        <p:spPr>
          <a:xfrm rot="5121094">
            <a:off x="-909866" y="-560045"/>
            <a:ext cx="5881839" cy="5545788"/>
          </a:xfrm>
          <a:custGeom>
            <a:rect b="b" l="l" r="r" t="t"/>
            <a:pathLst>
              <a:path extrusionOk="0" h="10924" w="11988">
                <a:moveTo>
                  <a:pt x="6905" y="1"/>
                </a:moveTo>
                <a:cubicBezTo>
                  <a:pt x="4889" y="1"/>
                  <a:pt x="3101" y="1782"/>
                  <a:pt x="4571" y="4403"/>
                </a:cubicBezTo>
                <a:cubicBezTo>
                  <a:pt x="4571" y="4403"/>
                  <a:pt x="4441" y="4391"/>
                  <a:pt x="4230" y="4391"/>
                </a:cubicBezTo>
                <a:cubicBezTo>
                  <a:pt x="3394" y="4391"/>
                  <a:pt x="1269" y="4581"/>
                  <a:pt x="721" y="6458"/>
                </a:cubicBezTo>
                <a:cubicBezTo>
                  <a:pt x="1" y="8928"/>
                  <a:pt x="2363" y="10923"/>
                  <a:pt x="6152" y="10923"/>
                </a:cubicBezTo>
                <a:cubicBezTo>
                  <a:pt x="7813" y="10923"/>
                  <a:pt x="9747" y="10540"/>
                  <a:pt x="11815" y="9646"/>
                </a:cubicBezTo>
                <a:cubicBezTo>
                  <a:pt x="11988" y="9573"/>
                  <a:pt x="11404" y="2483"/>
                  <a:pt x="8941" y="670"/>
                </a:cubicBezTo>
                <a:cubicBezTo>
                  <a:pt x="8317" y="211"/>
                  <a:pt x="7598" y="1"/>
                  <a:pt x="6905" y="1"/>
                </a:cubicBezTo>
                <a:close/>
              </a:path>
            </a:pathLst>
          </a:cu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67" name="Google Shape;267;p43"/>
          <p:cNvSpPr txBox="1"/>
          <p:nvPr>
            <p:ph type="title"/>
          </p:nvPr>
        </p:nvSpPr>
        <p:spPr>
          <a:xfrm>
            <a:off x="980100" y="503892"/>
            <a:ext cx="274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2">
  <p:cSld name="CUSTOM_3">
    <p:spTree>
      <p:nvGrpSpPr>
        <p:cNvPr id="268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Google Shape;269;p44"/>
          <p:cNvSpPr txBox="1"/>
          <p:nvPr>
            <p:ph type="title"/>
          </p:nvPr>
        </p:nvSpPr>
        <p:spPr>
          <a:xfrm>
            <a:off x="6237825" y="540000"/>
            <a:ext cx="21861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 3">
  <p:cSld name="CUSTOM_3_1"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45"/>
          <p:cNvSpPr txBox="1"/>
          <p:nvPr>
            <p:ph type="title"/>
          </p:nvPr>
        </p:nvSpPr>
        <p:spPr>
          <a:xfrm>
            <a:off x="846500" y="642700"/>
            <a:ext cx="2241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0">
  <p:cSld name="CUSTOM_4">
    <p:spTree>
      <p:nvGrpSpPr>
        <p:cNvPr id="272" name="Shape 2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Google Shape;273;p46"/>
          <p:cNvSpPr txBox="1"/>
          <p:nvPr>
            <p:ph idx="1" type="body"/>
          </p:nvPr>
        </p:nvSpPr>
        <p:spPr>
          <a:xfrm>
            <a:off x="903900" y="3116825"/>
            <a:ext cx="3213000" cy="18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74" name="Google Shape;274;p46"/>
          <p:cNvSpPr txBox="1"/>
          <p:nvPr>
            <p:ph type="title"/>
          </p:nvPr>
        </p:nvSpPr>
        <p:spPr>
          <a:xfrm>
            <a:off x="903900" y="1108750"/>
            <a:ext cx="32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 2">
  <p:cSld name="CUSTOM_5">
    <p:spTree>
      <p:nvGrpSpPr>
        <p:cNvPr id="275" name="Shape 2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Google Shape;276;p47"/>
          <p:cNvSpPr txBox="1"/>
          <p:nvPr>
            <p:ph type="title"/>
          </p:nvPr>
        </p:nvSpPr>
        <p:spPr>
          <a:xfrm>
            <a:off x="1388100" y="2215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277" name="Google Shape;277;p47"/>
          <p:cNvSpPr/>
          <p:nvPr/>
        </p:nvSpPr>
        <p:spPr>
          <a:xfrm rot="3579970">
            <a:off x="-2711752" y="340349"/>
            <a:ext cx="5600525" cy="4596593"/>
          </a:xfrm>
          <a:custGeom>
            <a:rect b="b" l="l" r="r" t="t"/>
            <a:pathLst>
              <a:path extrusionOk="0" h="6588" w="8027">
                <a:moveTo>
                  <a:pt x="2010" y="0"/>
                </a:moveTo>
                <a:cubicBezTo>
                  <a:pt x="1370" y="0"/>
                  <a:pt x="825" y="378"/>
                  <a:pt x="643" y="1088"/>
                </a:cubicBezTo>
                <a:cubicBezTo>
                  <a:pt x="0" y="3595"/>
                  <a:pt x="3787" y="6588"/>
                  <a:pt x="3787" y="6588"/>
                </a:cubicBezTo>
                <a:cubicBezTo>
                  <a:pt x="3787" y="6588"/>
                  <a:pt x="8027" y="4277"/>
                  <a:pt x="7816" y="1697"/>
                </a:cubicBezTo>
                <a:cubicBezTo>
                  <a:pt x="7748" y="858"/>
                  <a:pt x="7133" y="370"/>
                  <a:pt x="6361" y="370"/>
                </a:cubicBezTo>
                <a:cubicBezTo>
                  <a:pt x="5678" y="370"/>
                  <a:pt x="4871" y="753"/>
                  <a:pt x="4211" y="1614"/>
                </a:cubicBezTo>
                <a:cubicBezTo>
                  <a:pt x="3632" y="514"/>
                  <a:pt x="2757" y="0"/>
                  <a:pt x="2010" y="0"/>
                </a:cubicBezTo>
                <a:close/>
              </a:path>
            </a:pathLst>
          </a:cu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 1">
  <p:cSld name="CUSTOM_6"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48"/>
          <p:cNvSpPr txBox="1"/>
          <p:nvPr>
            <p:ph hasCustomPrompt="1" type="title"/>
          </p:nvPr>
        </p:nvSpPr>
        <p:spPr>
          <a:xfrm>
            <a:off x="311700" y="17919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280" name="Google Shape;280;p48"/>
          <p:cNvSpPr txBox="1"/>
          <p:nvPr>
            <p:ph idx="2" type="title"/>
          </p:nvPr>
        </p:nvSpPr>
        <p:spPr>
          <a:xfrm>
            <a:off x="1458150" y="3755425"/>
            <a:ext cx="6227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sz="1800">
                <a:latin typeface="Poppins"/>
                <a:ea typeface="Poppins"/>
                <a:cs typeface="Poppins"/>
                <a:sym typeface="Poppins"/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None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81" name="Google Shape;281;p48"/>
          <p:cNvSpPr/>
          <p:nvPr/>
        </p:nvSpPr>
        <p:spPr>
          <a:xfrm>
            <a:off x="-934252" y="521222"/>
            <a:ext cx="5600518" cy="4596596"/>
          </a:xfrm>
          <a:custGeom>
            <a:rect b="b" l="l" r="r" t="t"/>
            <a:pathLst>
              <a:path extrusionOk="0" h="6588" w="8027">
                <a:moveTo>
                  <a:pt x="2010" y="0"/>
                </a:moveTo>
                <a:cubicBezTo>
                  <a:pt x="1370" y="0"/>
                  <a:pt x="825" y="378"/>
                  <a:pt x="643" y="1088"/>
                </a:cubicBezTo>
                <a:cubicBezTo>
                  <a:pt x="0" y="3595"/>
                  <a:pt x="3787" y="6588"/>
                  <a:pt x="3787" y="6588"/>
                </a:cubicBezTo>
                <a:cubicBezTo>
                  <a:pt x="3787" y="6588"/>
                  <a:pt x="8027" y="4277"/>
                  <a:pt x="7816" y="1697"/>
                </a:cubicBezTo>
                <a:cubicBezTo>
                  <a:pt x="7748" y="858"/>
                  <a:pt x="7133" y="370"/>
                  <a:pt x="6361" y="370"/>
                </a:cubicBezTo>
                <a:cubicBezTo>
                  <a:pt x="5678" y="370"/>
                  <a:pt x="4871" y="753"/>
                  <a:pt x="4211" y="1614"/>
                </a:cubicBezTo>
                <a:cubicBezTo>
                  <a:pt x="3632" y="514"/>
                  <a:pt x="2757" y="0"/>
                  <a:pt x="2010" y="0"/>
                </a:cubicBezTo>
                <a:close/>
              </a:path>
            </a:pathLst>
          </a:cu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 1">
  <p:cSld name="CUSTOM_7">
    <p:spTree>
      <p:nvGrpSpPr>
        <p:cNvPr id="282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Google Shape;283;p49"/>
          <p:cNvSpPr txBox="1"/>
          <p:nvPr>
            <p:ph idx="1" type="body"/>
          </p:nvPr>
        </p:nvSpPr>
        <p:spPr>
          <a:xfrm>
            <a:off x="683650" y="2323200"/>
            <a:ext cx="5079000" cy="2204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4" name="Google Shape;284;p49"/>
          <p:cNvSpPr txBox="1"/>
          <p:nvPr>
            <p:ph type="title"/>
          </p:nvPr>
        </p:nvSpPr>
        <p:spPr>
          <a:xfrm>
            <a:off x="827700" y="521225"/>
            <a:ext cx="7596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5" name="Google Shape;285;p49"/>
          <p:cNvSpPr/>
          <p:nvPr/>
        </p:nvSpPr>
        <p:spPr>
          <a:xfrm rot="-10543444">
            <a:off x="-875489" y="2171857"/>
            <a:ext cx="11152017" cy="3900148"/>
          </a:xfrm>
          <a:prstGeom prst="cloud">
            <a:avLst/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1">
  <p:cSld name="CUSTOM_11">
    <p:spTree>
      <p:nvGrpSpPr>
        <p:cNvPr id="286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50"/>
          <p:cNvSpPr txBox="1"/>
          <p:nvPr>
            <p:ph idx="1" type="body"/>
          </p:nvPr>
        </p:nvSpPr>
        <p:spPr>
          <a:xfrm>
            <a:off x="707150" y="2392025"/>
            <a:ext cx="3843600" cy="2132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indent="-317500" lvl="1" marL="914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88" name="Google Shape;288;p50"/>
          <p:cNvSpPr txBox="1"/>
          <p:nvPr>
            <p:ph type="title"/>
          </p:nvPr>
        </p:nvSpPr>
        <p:spPr>
          <a:xfrm>
            <a:off x="827700" y="521225"/>
            <a:ext cx="756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89" name="Google Shape;289;p50"/>
          <p:cNvSpPr/>
          <p:nvPr/>
        </p:nvSpPr>
        <p:spPr>
          <a:xfrm flipH="1" rot="10800000">
            <a:off x="6469488" y="2468989"/>
            <a:ext cx="2674500" cy="2674500"/>
          </a:xfrm>
          <a:prstGeom prst="teardrop">
            <a:avLst>
              <a:gd fmla="val 100000" name="adj"/>
            </a:avLst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 rot="5121094">
            <a:off x="-909866" y="-560045"/>
            <a:ext cx="5881839" cy="5545788"/>
          </a:xfrm>
          <a:custGeom>
            <a:rect b="b" l="l" r="r" t="t"/>
            <a:pathLst>
              <a:path extrusionOk="0" h="10924" w="11988">
                <a:moveTo>
                  <a:pt x="6905" y="1"/>
                </a:moveTo>
                <a:cubicBezTo>
                  <a:pt x="4889" y="1"/>
                  <a:pt x="3101" y="1782"/>
                  <a:pt x="4571" y="4403"/>
                </a:cubicBezTo>
                <a:cubicBezTo>
                  <a:pt x="4571" y="4403"/>
                  <a:pt x="4441" y="4391"/>
                  <a:pt x="4230" y="4391"/>
                </a:cubicBezTo>
                <a:cubicBezTo>
                  <a:pt x="3394" y="4391"/>
                  <a:pt x="1269" y="4581"/>
                  <a:pt x="721" y="6458"/>
                </a:cubicBezTo>
                <a:cubicBezTo>
                  <a:pt x="1" y="8928"/>
                  <a:pt x="2363" y="10923"/>
                  <a:pt x="6152" y="10923"/>
                </a:cubicBezTo>
                <a:cubicBezTo>
                  <a:pt x="7813" y="10923"/>
                  <a:pt x="9747" y="10540"/>
                  <a:pt x="11815" y="9646"/>
                </a:cubicBezTo>
                <a:cubicBezTo>
                  <a:pt x="11988" y="9573"/>
                  <a:pt x="11404" y="2483"/>
                  <a:pt x="8941" y="670"/>
                </a:cubicBezTo>
                <a:cubicBezTo>
                  <a:pt x="8317" y="211"/>
                  <a:pt x="7598" y="1"/>
                  <a:pt x="6905" y="1"/>
                </a:cubicBezTo>
                <a:close/>
              </a:path>
            </a:pathLst>
          </a:cu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4" name="Google Shape;34;p6"/>
          <p:cNvSpPr txBox="1"/>
          <p:nvPr>
            <p:ph type="title"/>
          </p:nvPr>
        </p:nvSpPr>
        <p:spPr>
          <a:xfrm>
            <a:off x="980100" y="503892"/>
            <a:ext cx="27489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8"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p51"/>
          <p:cNvSpPr/>
          <p:nvPr/>
        </p:nvSpPr>
        <p:spPr>
          <a:xfrm>
            <a:off x="3345923" y="521222"/>
            <a:ext cx="5600518" cy="4596596"/>
          </a:xfrm>
          <a:custGeom>
            <a:rect b="b" l="l" r="r" t="t"/>
            <a:pathLst>
              <a:path extrusionOk="0" h="6588" w="8027">
                <a:moveTo>
                  <a:pt x="2010" y="0"/>
                </a:moveTo>
                <a:cubicBezTo>
                  <a:pt x="1370" y="0"/>
                  <a:pt x="825" y="378"/>
                  <a:pt x="643" y="1088"/>
                </a:cubicBezTo>
                <a:cubicBezTo>
                  <a:pt x="0" y="3595"/>
                  <a:pt x="3787" y="6588"/>
                  <a:pt x="3787" y="6588"/>
                </a:cubicBezTo>
                <a:cubicBezTo>
                  <a:pt x="3787" y="6588"/>
                  <a:pt x="8027" y="4277"/>
                  <a:pt x="7816" y="1697"/>
                </a:cubicBezTo>
                <a:cubicBezTo>
                  <a:pt x="7748" y="858"/>
                  <a:pt x="7133" y="370"/>
                  <a:pt x="6361" y="370"/>
                </a:cubicBezTo>
                <a:cubicBezTo>
                  <a:pt x="5678" y="370"/>
                  <a:pt x="4871" y="753"/>
                  <a:pt x="4211" y="1614"/>
                </a:cubicBezTo>
                <a:cubicBezTo>
                  <a:pt x="3632" y="514"/>
                  <a:pt x="2757" y="0"/>
                  <a:pt x="2010" y="0"/>
                </a:cubicBezTo>
                <a:close/>
              </a:path>
            </a:pathLst>
          </a:cu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92" name="Google Shape;292;p51"/>
          <p:cNvSpPr txBox="1"/>
          <p:nvPr>
            <p:ph type="title"/>
          </p:nvPr>
        </p:nvSpPr>
        <p:spPr>
          <a:xfrm>
            <a:off x="827700" y="521225"/>
            <a:ext cx="748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93" name="Google Shape;293;p51"/>
          <p:cNvSpPr txBox="1"/>
          <p:nvPr>
            <p:ph idx="2" type="title"/>
          </p:nvPr>
        </p:nvSpPr>
        <p:spPr>
          <a:xfrm>
            <a:off x="827700" y="1396000"/>
            <a:ext cx="2910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Poppins"/>
              <a:buNone/>
              <a:defRPr sz="1400"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Poppins"/>
              <a:buNone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294" name="Google Shape;294;p51"/>
          <p:cNvSpPr txBox="1"/>
          <p:nvPr/>
        </p:nvSpPr>
        <p:spPr>
          <a:xfrm>
            <a:off x="827700" y="3339000"/>
            <a:ext cx="2639100" cy="1095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b="1" lang="en" sz="1000">
                <a:solidFill>
                  <a:schemeClr val="accent6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lang="en" sz="10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, including icons by </a:t>
            </a:r>
            <a:r>
              <a:rPr b="1" lang="en" sz="1000">
                <a:solidFill>
                  <a:schemeClr val="accent6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b="1" lang="en" sz="10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,</a:t>
            </a:r>
            <a:r>
              <a:rPr lang="en" sz="10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 and infographics &amp; images by </a:t>
            </a:r>
            <a:r>
              <a:rPr b="1" lang="en" sz="1000">
                <a:solidFill>
                  <a:schemeClr val="accent6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0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. </a:t>
            </a:r>
            <a:endParaRPr sz="800">
              <a:solidFill>
                <a:srgbClr val="82B6A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lnSpc>
                <a:spcPct val="115000"/>
              </a:lnSpc>
              <a:spcBef>
                <a:spcPts val="30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rgbClr val="82B6A0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800">
              <a:solidFill>
                <a:schemeClr val="dk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">
  <p:cSld name="TITLE_AND_BODY_1_2_1_1">
    <p:spTree>
      <p:nvGrpSpPr>
        <p:cNvPr id="295" name="Shape 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" name="Google Shape;296;p52"/>
          <p:cNvSpPr/>
          <p:nvPr/>
        </p:nvSpPr>
        <p:spPr>
          <a:xfrm>
            <a:off x="2537689" y="537439"/>
            <a:ext cx="4068600" cy="4068600"/>
          </a:xfrm>
          <a:prstGeom prst="ellipse">
            <a:avLst/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1">
  <p:cSld name="CUSTOM_12">
    <p:spTree>
      <p:nvGrpSpPr>
        <p:cNvPr id="297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53"/>
          <p:cNvSpPr/>
          <p:nvPr/>
        </p:nvSpPr>
        <p:spPr>
          <a:xfrm rot="2070332">
            <a:off x="-1488601" y="1181970"/>
            <a:ext cx="5600514" cy="4596592"/>
          </a:xfrm>
          <a:custGeom>
            <a:rect b="b" l="l" r="r" t="t"/>
            <a:pathLst>
              <a:path extrusionOk="0" h="6588" w="8027">
                <a:moveTo>
                  <a:pt x="2010" y="0"/>
                </a:moveTo>
                <a:cubicBezTo>
                  <a:pt x="1370" y="0"/>
                  <a:pt x="825" y="378"/>
                  <a:pt x="643" y="1088"/>
                </a:cubicBezTo>
                <a:cubicBezTo>
                  <a:pt x="0" y="3595"/>
                  <a:pt x="3787" y="6588"/>
                  <a:pt x="3787" y="6588"/>
                </a:cubicBezTo>
                <a:cubicBezTo>
                  <a:pt x="3787" y="6588"/>
                  <a:pt x="8027" y="4277"/>
                  <a:pt x="7816" y="1697"/>
                </a:cubicBezTo>
                <a:cubicBezTo>
                  <a:pt x="7748" y="858"/>
                  <a:pt x="7133" y="370"/>
                  <a:pt x="6361" y="370"/>
                </a:cubicBezTo>
                <a:cubicBezTo>
                  <a:pt x="5678" y="370"/>
                  <a:pt x="4871" y="753"/>
                  <a:pt x="4211" y="1614"/>
                </a:cubicBezTo>
                <a:cubicBezTo>
                  <a:pt x="3632" y="514"/>
                  <a:pt x="2757" y="0"/>
                  <a:pt x="2010" y="0"/>
                </a:cubicBezTo>
                <a:close/>
              </a:path>
            </a:pathLst>
          </a:cu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ackground 2">
  <p:cSld name="CUSTOM_12_1"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p54"/>
          <p:cNvSpPr/>
          <p:nvPr/>
        </p:nvSpPr>
        <p:spPr>
          <a:xfrm rot="6471913">
            <a:off x="4077253" y="1441659"/>
            <a:ext cx="6367794" cy="4898237"/>
          </a:xfrm>
          <a:prstGeom prst="cloud">
            <a:avLst/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idx="1" type="body"/>
          </p:nvPr>
        </p:nvSpPr>
        <p:spPr>
          <a:xfrm>
            <a:off x="5018700" y="2507225"/>
            <a:ext cx="3213000" cy="1887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7"/>
          <p:cNvSpPr txBox="1"/>
          <p:nvPr>
            <p:ph type="title"/>
          </p:nvPr>
        </p:nvSpPr>
        <p:spPr>
          <a:xfrm>
            <a:off x="5018700" y="499150"/>
            <a:ext cx="32130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8"/>
          <p:cNvSpPr/>
          <p:nvPr/>
        </p:nvSpPr>
        <p:spPr>
          <a:xfrm>
            <a:off x="1388101" y="122642"/>
            <a:ext cx="6367788" cy="4898232"/>
          </a:xfrm>
          <a:prstGeom prst="cloud">
            <a:avLst/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8"/>
          <p:cNvSpPr txBox="1"/>
          <p:nvPr>
            <p:ph type="title"/>
          </p:nvPr>
        </p:nvSpPr>
        <p:spPr>
          <a:xfrm>
            <a:off x="138810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/>
        </p:txBody>
      </p:sp>
      <p:sp>
        <p:nvSpPr>
          <p:cNvPr id="41" name="Google Shape;41;p8"/>
          <p:cNvSpPr txBox="1"/>
          <p:nvPr>
            <p:ph idx="1" type="subTitle"/>
          </p:nvPr>
        </p:nvSpPr>
        <p:spPr>
          <a:xfrm>
            <a:off x="2213400" y="3195572"/>
            <a:ext cx="47172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9"/>
          <p:cNvSpPr/>
          <p:nvPr/>
        </p:nvSpPr>
        <p:spPr>
          <a:xfrm rot="6623754">
            <a:off x="-10961" y="-371572"/>
            <a:ext cx="6890076" cy="6496389"/>
          </a:xfrm>
          <a:custGeom>
            <a:rect b="b" l="l" r="r" t="t"/>
            <a:pathLst>
              <a:path extrusionOk="0" h="10924" w="11988">
                <a:moveTo>
                  <a:pt x="6905" y="1"/>
                </a:moveTo>
                <a:cubicBezTo>
                  <a:pt x="4889" y="1"/>
                  <a:pt x="3101" y="1782"/>
                  <a:pt x="4571" y="4403"/>
                </a:cubicBezTo>
                <a:cubicBezTo>
                  <a:pt x="4571" y="4403"/>
                  <a:pt x="4441" y="4391"/>
                  <a:pt x="4230" y="4391"/>
                </a:cubicBezTo>
                <a:cubicBezTo>
                  <a:pt x="3394" y="4391"/>
                  <a:pt x="1269" y="4581"/>
                  <a:pt x="721" y="6458"/>
                </a:cubicBezTo>
                <a:cubicBezTo>
                  <a:pt x="1" y="8928"/>
                  <a:pt x="2363" y="10923"/>
                  <a:pt x="6152" y="10923"/>
                </a:cubicBezTo>
                <a:cubicBezTo>
                  <a:pt x="7813" y="10923"/>
                  <a:pt x="9747" y="10540"/>
                  <a:pt x="11815" y="9646"/>
                </a:cubicBezTo>
                <a:cubicBezTo>
                  <a:pt x="11988" y="9573"/>
                  <a:pt x="11404" y="2483"/>
                  <a:pt x="8941" y="670"/>
                </a:cubicBezTo>
                <a:cubicBezTo>
                  <a:pt x="8317" y="211"/>
                  <a:pt x="7598" y="1"/>
                  <a:pt x="6905" y="1"/>
                </a:cubicBezTo>
                <a:close/>
              </a:path>
            </a:pathLst>
          </a:cu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" name="Google Shape;44;p9"/>
          <p:cNvSpPr txBox="1"/>
          <p:nvPr>
            <p:ph type="title"/>
          </p:nvPr>
        </p:nvSpPr>
        <p:spPr>
          <a:xfrm>
            <a:off x="1275900" y="2442830"/>
            <a:ext cx="3696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45" name="Google Shape;45;p9"/>
          <p:cNvSpPr txBox="1"/>
          <p:nvPr>
            <p:ph hasCustomPrompt="1" idx="2" type="title"/>
          </p:nvPr>
        </p:nvSpPr>
        <p:spPr>
          <a:xfrm>
            <a:off x="1275900" y="2110075"/>
            <a:ext cx="3696600" cy="766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7200"/>
              <a:buNone/>
              <a:defRPr sz="7200"/>
            </a:lvl9pPr>
          </a:lstStyle>
          <a:p>
            <a:r>
              <a:t>xx%</a:t>
            </a:r>
          </a:p>
        </p:txBody>
      </p:sp>
      <p:sp>
        <p:nvSpPr>
          <p:cNvPr id="46" name="Google Shape;46;p9"/>
          <p:cNvSpPr txBox="1"/>
          <p:nvPr>
            <p:ph idx="1" type="subTitle"/>
          </p:nvPr>
        </p:nvSpPr>
        <p:spPr>
          <a:xfrm>
            <a:off x="1275900" y="3284625"/>
            <a:ext cx="25818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0"/>
          <p:cNvSpPr/>
          <p:nvPr/>
        </p:nvSpPr>
        <p:spPr>
          <a:xfrm rot="3808118">
            <a:off x="3861702" y="-362412"/>
            <a:ext cx="5881850" cy="5545778"/>
          </a:xfrm>
          <a:custGeom>
            <a:rect b="b" l="l" r="r" t="t"/>
            <a:pathLst>
              <a:path extrusionOk="0" h="10924" w="11988">
                <a:moveTo>
                  <a:pt x="6905" y="1"/>
                </a:moveTo>
                <a:cubicBezTo>
                  <a:pt x="4889" y="1"/>
                  <a:pt x="3101" y="1782"/>
                  <a:pt x="4571" y="4403"/>
                </a:cubicBezTo>
                <a:cubicBezTo>
                  <a:pt x="4571" y="4403"/>
                  <a:pt x="4441" y="4391"/>
                  <a:pt x="4230" y="4391"/>
                </a:cubicBezTo>
                <a:cubicBezTo>
                  <a:pt x="3394" y="4391"/>
                  <a:pt x="1269" y="4581"/>
                  <a:pt x="721" y="6458"/>
                </a:cubicBezTo>
                <a:cubicBezTo>
                  <a:pt x="1" y="8928"/>
                  <a:pt x="2363" y="10923"/>
                  <a:pt x="6152" y="10923"/>
                </a:cubicBezTo>
                <a:cubicBezTo>
                  <a:pt x="7813" y="10923"/>
                  <a:pt x="9747" y="10540"/>
                  <a:pt x="11815" y="9646"/>
                </a:cubicBezTo>
                <a:cubicBezTo>
                  <a:pt x="11988" y="9573"/>
                  <a:pt x="11404" y="2483"/>
                  <a:pt x="8941" y="670"/>
                </a:cubicBezTo>
                <a:cubicBezTo>
                  <a:pt x="8317" y="211"/>
                  <a:pt x="7598" y="1"/>
                  <a:pt x="6905" y="1"/>
                </a:cubicBezTo>
                <a:close/>
              </a:path>
            </a:pathLst>
          </a:cu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" name="Google Shape;49;p10"/>
          <p:cNvSpPr txBox="1"/>
          <p:nvPr>
            <p:ph idx="1" type="body"/>
          </p:nvPr>
        </p:nvSpPr>
        <p:spPr>
          <a:xfrm>
            <a:off x="827700" y="1600572"/>
            <a:ext cx="47895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</a:lstStyle>
          <a:p/>
        </p:txBody>
      </p:sp>
      <p:sp>
        <p:nvSpPr>
          <p:cNvPr id="50" name="Google Shape;50;p10"/>
          <p:cNvSpPr txBox="1"/>
          <p:nvPr>
            <p:ph type="title"/>
          </p:nvPr>
        </p:nvSpPr>
        <p:spPr>
          <a:xfrm>
            <a:off x="827700" y="521225"/>
            <a:ext cx="7488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40" Type="http://schemas.openxmlformats.org/officeDocument/2006/relationships/slideLayout" Target="../slideLayouts/slideLayout40.xml"/><Relationship Id="rId42" Type="http://schemas.openxmlformats.org/officeDocument/2006/relationships/slideLayout" Target="../slideLayouts/slideLayout42.xml"/><Relationship Id="rId41" Type="http://schemas.openxmlformats.org/officeDocument/2006/relationships/slideLayout" Target="../slideLayouts/slideLayout41.xml"/><Relationship Id="rId44" Type="http://schemas.openxmlformats.org/officeDocument/2006/relationships/slideLayout" Target="../slideLayouts/slideLayout44.xml"/><Relationship Id="rId43" Type="http://schemas.openxmlformats.org/officeDocument/2006/relationships/slideLayout" Target="../slideLayouts/slideLayout43.xml"/><Relationship Id="rId46" Type="http://schemas.openxmlformats.org/officeDocument/2006/relationships/slideLayout" Target="../slideLayouts/slideLayout46.xml"/><Relationship Id="rId45" Type="http://schemas.openxmlformats.org/officeDocument/2006/relationships/slideLayout" Target="../slideLayouts/slideLayout45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48" Type="http://schemas.openxmlformats.org/officeDocument/2006/relationships/slideLayout" Target="../slideLayouts/slideLayout48.xml"/><Relationship Id="rId47" Type="http://schemas.openxmlformats.org/officeDocument/2006/relationships/slideLayout" Target="../slideLayouts/slideLayout47.xml"/><Relationship Id="rId49" Type="http://schemas.openxmlformats.org/officeDocument/2006/relationships/slideLayout" Target="../slideLayouts/slideLayout4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slideLayout" Target="../slideLayouts/slideLayout31.xml"/><Relationship Id="rId30" Type="http://schemas.openxmlformats.org/officeDocument/2006/relationships/slideLayout" Target="../slideLayouts/slideLayout30.xml"/><Relationship Id="rId33" Type="http://schemas.openxmlformats.org/officeDocument/2006/relationships/slideLayout" Target="../slideLayouts/slideLayout33.xml"/><Relationship Id="rId32" Type="http://schemas.openxmlformats.org/officeDocument/2006/relationships/slideLayout" Target="../slideLayouts/slideLayout32.xml"/><Relationship Id="rId35" Type="http://schemas.openxmlformats.org/officeDocument/2006/relationships/slideLayout" Target="../slideLayouts/slideLayout35.xml"/><Relationship Id="rId34" Type="http://schemas.openxmlformats.org/officeDocument/2006/relationships/slideLayout" Target="../slideLayouts/slideLayout34.xml"/><Relationship Id="rId37" Type="http://schemas.openxmlformats.org/officeDocument/2006/relationships/slideLayout" Target="../slideLayouts/slideLayout37.xml"/><Relationship Id="rId36" Type="http://schemas.openxmlformats.org/officeDocument/2006/relationships/slideLayout" Target="../slideLayouts/slideLayout36.xml"/><Relationship Id="rId39" Type="http://schemas.openxmlformats.org/officeDocument/2006/relationships/slideLayout" Target="../slideLayouts/slideLayout39.xml"/><Relationship Id="rId38" Type="http://schemas.openxmlformats.org/officeDocument/2006/relationships/slideLayout" Target="../slideLayouts/slideLayout38.xml"/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29" Type="http://schemas.openxmlformats.org/officeDocument/2006/relationships/slideLayout" Target="../slideLayouts/slideLayout29.xml"/><Relationship Id="rId51" Type="http://schemas.openxmlformats.org/officeDocument/2006/relationships/slideLayout" Target="../slideLayouts/slideLayout51.xml"/><Relationship Id="rId50" Type="http://schemas.openxmlformats.org/officeDocument/2006/relationships/slideLayout" Target="../slideLayouts/slideLayout50.xml"/><Relationship Id="rId53" Type="http://schemas.openxmlformats.org/officeDocument/2006/relationships/slideLayout" Target="../slideLayouts/slideLayout53.xml"/><Relationship Id="rId52" Type="http://schemas.openxmlformats.org/officeDocument/2006/relationships/slideLayout" Target="../slideLayouts/slideLayout5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54" Type="http://schemas.openxmlformats.org/officeDocument/2006/relationships/theme" Target="../theme/theme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FFFAE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800"/>
              <a:buFont typeface="Elsie Black"/>
              <a:buNone/>
              <a:defRPr sz="2800">
                <a:solidFill>
                  <a:schemeClr val="accent6"/>
                </a:solidFill>
                <a:latin typeface="Elsie Black"/>
                <a:ea typeface="Elsie Black"/>
                <a:cs typeface="Elsie Black"/>
                <a:sym typeface="Elsie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Poppins"/>
              <a:buChar char="●"/>
              <a:defRPr sz="18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○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■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●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○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■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●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6"/>
              </a:buClr>
              <a:buSzPts val="1400"/>
              <a:buFont typeface="Poppins"/>
              <a:buChar char="○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6"/>
              </a:buClr>
              <a:buSzPts val="1400"/>
              <a:buFont typeface="Poppins"/>
              <a:buChar char="■"/>
              <a:defRPr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  <p:sldLayoutId id="2147483678" r:id="rId31"/>
    <p:sldLayoutId id="2147483679" r:id="rId32"/>
    <p:sldLayoutId id="2147483680" r:id="rId33"/>
    <p:sldLayoutId id="2147483681" r:id="rId34"/>
    <p:sldLayoutId id="2147483682" r:id="rId35"/>
    <p:sldLayoutId id="2147483683" r:id="rId36"/>
    <p:sldLayoutId id="2147483684" r:id="rId37"/>
    <p:sldLayoutId id="2147483685" r:id="rId38"/>
    <p:sldLayoutId id="2147483686" r:id="rId39"/>
    <p:sldLayoutId id="2147483687" r:id="rId40"/>
    <p:sldLayoutId id="2147483688" r:id="rId41"/>
    <p:sldLayoutId id="2147483689" r:id="rId42"/>
    <p:sldLayoutId id="2147483690" r:id="rId43"/>
    <p:sldLayoutId id="2147483691" r:id="rId44"/>
    <p:sldLayoutId id="2147483692" r:id="rId45"/>
    <p:sldLayoutId id="2147483693" r:id="rId46"/>
    <p:sldLayoutId id="2147483694" r:id="rId47"/>
    <p:sldLayoutId id="2147483695" r:id="rId48"/>
    <p:sldLayoutId id="2147483696" r:id="rId49"/>
    <p:sldLayoutId id="2147483697" r:id="rId50"/>
    <p:sldLayoutId id="2147483698" r:id="rId51"/>
    <p:sldLayoutId id="2147483699" r:id="rId52"/>
    <p:sldLayoutId id="2147483700" r:id="rId53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9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4.jpg"/><Relationship Id="rId4" Type="http://schemas.openxmlformats.org/officeDocument/2006/relationships/image" Target="../media/image1.jpg"/><Relationship Id="rId5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gif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0.xml"/><Relationship Id="rId2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4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p55"/>
          <p:cNvSpPr txBox="1"/>
          <p:nvPr>
            <p:ph type="ctrTitle"/>
          </p:nvPr>
        </p:nvSpPr>
        <p:spPr>
          <a:xfrm>
            <a:off x="2414113" y="1178425"/>
            <a:ext cx="4399500" cy="1450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Date with Cupid </a:t>
            </a:r>
            <a:endParaRPr/>
          </a:p>
        </p:txBody>
      </p:sp>
      <p:sp>
        <p:nvSpPr>
          <p:cNvPr id="306" name="Google Shape;306;p55"/>
          <p:cNvSpPr txBox="1"/>
          <p:nvPr>
            <p:ph idx="1" type="subTitle"/>
          </p:nvPr>
        </p:nvSpPr>
        <p:spPr>
          <a:xfrm>
            <a:off x="1870175" y="2628913"/>
            <a:ext cx="5391600" cy="45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Celebrate Love</a:t>
            </a:r>
            <a:endParaRPr/>
          </a:p>
        </p:txBody>
      </p:sp>
      <p:sp>
        <p:nvSpPr>
          <p:cNvPr id="307" name="Google Shape;307;p55"/>
          <p:cNvSpPr/>
          <p:nvPr/>
        </p:nvSpPr>
        <p:spPr>
          <a:xfrm rot="2293498">
            <a:off x="127625" y="3648482"/>
            <a:ext cx="1524489" cy="1146270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08" name="Google Shape;308;p55"/>
          <p:cNvSpPr/>
          <p:nvPr/>
        </p:nvSpPr>
        <p:spPr>
          <a:xfrm rot="2293744">
            <a:off x="246733" y="185761"/>
            <a:ext cx="1286257" cy="965963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09" name="Google Shape;309;p55"/>
          <p:cNvGrpSpPr/>
          <p:nvPr/>
        </p:nvGrpSpPr>
        <p:grpSpPr>
          <a:xfrm>
            <a:off x="2832463" y="3017158"/>
            <a:ext cx="3467013" cy="2164231"/>
            <a:chOff x="4452229" y="1868105"/>
            <a:chExt cx="4901758" cy="3313275"/>
          </a:xfrm>
        </p:grpSpPr>
        <p:grpSp>
          <p:nvGrpSpPr>
            <p:cNvPr id="310" name="Google Shape;310;p55"/>
            <p:cNvGrpSpPr/>
            <p:nvPr/>
          </p:nvGrpSpPr>
          <p:grpSpPr>
            <a:xfrm>
              <a:off x="5195302" y="2225453"/>
              <a:ext cx="3852616" cy="2955928"/>
              <a:chOff x="5195302" y="2225453"/>
              <a:chExt cx="3852616" cy="2955928"/>
            </a:xfrm>
          </p:grpSpPr>
          <p:sp>
            <p:nvSpPr>
              <p:cNvPr id="311" name="Google Shape;311;p55"/>
              <p:cNvSpPr/>
              <p:nvPr/>
            </p:nvSpPr>
            <p:spPr>
              <a:xfrm>
                <a:off x="6711269" y="2717642"/>
                <a:ext cx="2336649" cy="2463739"/>
              </a:xfrm>
              <a:custGeom>
                <a:rect b="b" l="l" r="r" t="t"/>
                <a:pathLst>
                  <a:path extrusionOk="0" h="1124995" w="1066963">
                    <a:moveTo>
                      <a:pt x="53629" y="1"/>
                    </a:moveTo>
                    <a:cubicBezTo>
                      <a:pt x="51028" y="1"/>
                      <a:pt x="48507" y="990"/>
                      <a:pt x="46134" y="2558"/>
                    </a:cubicBezTo>
                    <a:cubicBezTo>
                      <a:pt x="31523" y="24507"/>
                      <a:pt x="22950" y="49091"/>
                      <a:pt x="15545" y="74042"/>
                    </a:cubicBezTo>
                    <a:cubicBezTo>
                      <a:pt x="7006" y="102930"/>
                      <a:pt x="6605" y="133218"/>
                      <a:pt x="2869" y="162906"/>
                    </a:cubicBezTo>
                    <a:cubicBezTo>
                      <a:pt x="1769" y="172179"/>
                      <a:pt x="1" y="182353"/>
                      <a:pt x="6472" y="191026"/>
                    </a:cubicBezTo>
                    <a:cubicBezTo>
                      <a:pt x="10675" y="195830"/>
                      <a:pt x="18781" y="193028"/>
                      <a:pt x="22217" y="199165"/>
                    </a:cubicBezTo>
                    <a:cubicBezTo>
                      <a:pt x="28955" y="211040"/>
                      <a:pt x="36994" y="222048"/>
                      <a:pt x="43665" y="234024"/>
                    </a:cubicBezTo>
                    <a:cubicBezTo>
                      <a:pt x="51204" y="247533"/>
                      <a:pt x="62479" y="258408"/>
                      <a:pt x="78724" y="262010"/>
                    </a:cubicBezTo>
                    <a:cubicBezTo>
                      <a:pt x="81510" y="262613"/>
                      <a:pt x="84260" y="262861"/>
                      <a:pt x="86985" y="262861"/>
                    </a:cubicBezTo>
                    <a:cubicBezTo>
                      <a:pt x="96627" y="262861"/>
                      <a:pt x="105958" y="259757"/>
                      <a:pt x="115450" y="258274"/>
                    </a:cubicBezTo>
                    <a:cubicBezTo>
                      <a:pt x="127959" y="253004"/>
                      <a:pt x="135364" y="241996"/>
                      <a:pt x="141702" y="231355"/>
                    </a:cubicBezTo>
                    <a:cubicBezTo>
                      <a:pt x="160249" y="200299"/>
                      <a:pt x="179996" y="170144"/>
                      <a:pt x="202645" y="141924"/>
                    </a:cubicBezTo>
                    <a:cubicBezTo>
                      <a:pt x="212074" y="130171"/>
                      <a:pt x="222530" y="122641"/>
                      <a:pt x="234847" y="122641"/>
                    </a:cubicBezTo>
                    <a:cubicBezTo>
                      <a:pt x="241618" y="122641"/>
                      <a:pt x="248951" y="124916"/>
                      <a:pt x="256984" y="130016"/>
                    </a:cubicBezTo>
                    <a:cubicBezTo>
                      <a:pt x="267225" y="136520"/>
                      <a:pt x="273896" y="143626"/>
                      <a:pt x="274130" y="155667"/>
                    </a:cubicBezTo>
                    <a:cubicBezTo>
                      <a:pt x="274497" y="175415"/>
                      <a:pt x="275664" y="195129"/>
                      <a:pt x="275831" y="214810"/>
                    </a:cubicBezTo>
                    <a:cubicBezTo>
                      <a:pt x="276131" y="250869"/>
                      <a:pt x="273796" y="286928"/>
                      <a:pt x="270361" y="322887"/>
                    </a:cubicBezTo>
                    <a:cubicBezTo>
                      <a:pt x="268859" y="338498"/>
                      <a:pt x="267158" y="354243"/>
                      <a:pt x="262655" y="369487"/>
                    </a:cubicBezTo>
                    <a:cubicBezTo>
                      <a:pt x="254783" y="396273"/>
                      <a:pt x="245443" y="422625"/>
                      <a:pt x="238604" y="449745"/>
                    </a:cubicBezTo>
                    <a:cubicBezTo>
                      <a:pt x="232600" y="473595"/>
                      <a:pt x="226262" y="497379"/>
                      <a:pt x="217189" y="520362"/>
                    </a:cubicBezTo>
                    <a:cubicBezTo>
                      <a:pt x="210084" y="538441"/>
                      <a:pt x="202746" y="556388"/>
                      <a:pt x="197308" y="575134"/>
                    </a:cubicBezTo>
                    <a:cubicBezTo>
                      <a:pt x="189236" y="603121"/>
                      <a:pt x="180830" y="631008"/>
                      <a:pt x="172157" y="658828"/>
                    </a:cubicBezTo>
                    <a:cubicBezTo>
                      <a:pt x="171390" y="661430"/>
                      <a:pt x="170589" y="664031"/>
                      <a:pt x="169722" y="666633"/>
                    </a:cubicBezTo>
                    <a:cubicBezTo>
                      <a:pt x="162117" y="688416"/>
                      <a:pt x="152743" y="709564"/>
                      <a:pt x="146439" y="731780"/>
                    </a:cubicBezTo>
                    <a:cubicBezTo>
                      <a:pt x="136098" y="768373"/>
                      <a:pt x="125390" y="804765"/>
                      <a:pt x="112615" y="840558"/>
                    </a:cubicBezTo>
                    <a:cubicBezTo>
                      <a:pt x="101707" y="871246"/>
                      <a:pt x="93701" y="902636"/>
                      <a:pt x="88230" y="934725"/>
                    </a:cubicBezTo>
                    <a:cubicBezTo>
                      <a:pt x="82993" y="965847"/>
                      <a:pt x="80392" y="997337"/>
                      <a:pt x="75355" y="1028459"/>
                    </a:cubicBezTo>
                    <a:cubicBezTo>
                      <a:pt x="72519" y="1045871"/>
                      <a:pt x="68883" y="1063217"/>
                      <a:pt x="70251" y="1080896"/>
                    </a:cubicBezTo>
                    <a:cubicBezTo>
                      <a:pt x="71385" y="1094906"/>
                      <a:pt x="74988" y="1108016"/>
                      <a:pt x="90432" y="1113486"/>
                    </a:cubicBezTo>
                    <a:cubicBezTo>
                      <a:pt x="96837" y="1117423"/>
                      <a:pt x="103908" y="1118924"/>
                      <a:pt x="111280" y="1119257"/>
                    </a:cubicBezTo>
                    <a:cubicBezTo>
                      <a:pt x="162917" y="1121492"/>
                      <a:pt x="214587" y="1122359"/>
                      <a:pt x="266224" y="1122626"/>
                    </a:cubicBezTo>
                    <a:cubicBezTo>
                      <a:pt x="379038" y="1123193"/>
                      <a:pt x="491819" y="1123594"/>
                      <a:pt x="604599" y="1123961"/>
                    </a:cubicBezTo>
                    <a:cubicBezTo>
                      <a:pt x="739329" y="1124361"/>
                      <a:pt x="873992" y="1124694"/>
                      <a:pt x="1008688" y="1124995"/>
                    </a:cubicBezTo>
                    <a:cubicBezTo>
                      <a:pt x="1008972" y="1124995"/>
                      <a:pt x="1009257" y="1124995"/>
                      <a:pt x="1009542" y="1124995"/>
                    </a:cubicBezTo>
                    <a:cubicBezTo>
                      <a:pt x="1013530" y="1124995"/>
                      <a:pt x="1017534" y="1124966"/>
                      <a:pt x="1021363" y="1124094"/>
                    </a:cubicBezTo>
                    <a:cubicBezTo>
                      <a:pt x="1029369" y="1122193"/>
                      <a:pt x="1034373" y="1115354"/>
                      <a:pt x="1031671" y="1108683"/>
                    </a:cubicBezTo>
                    <a:cubicBezTo>
                      <a:pt x="1029202" y="1102779"/>
                      <a:pt x="1030203" y="1097675"/>
                      <a:pt x="1031337" y="1092004"/>
                    </a:cubicBezTo>
                    <a:cubicBezTo>
                      <a:pt x="1033772" y="1079796"/>
                      <a:pt x="1036207" y="1067554"/>
                      <a:pt x="1037742" y="1055211"/>
                    </a:cubicBezTo>
                    <a:cubicBezTo>
                      <a:pt x="1043513" y="1009078"/>
                      <a:pt x="1048016" y="962845"/>
                      <a:pt x="1055221" y="916879"/>
                    </a:cubicBezTo>
                    <a:cubicBezTo>
                      <a:pt x="1066963" y="841859"/>
                      <a:pt x="1066229" y="766705"/>
                      <a:pt x="1055588" y="691651"/>
                    </a:cubicBezTo>
                    <a:cubicBezTo>
                      <a:pt x="1052552" y="670202"/>
                      <a:pt x="1045714" y="649621"/>
                      <a:pt x="1036708" y="629907"/>
                    </a:cubicBezTo>
                    <a:cubicBezTo>
                      <a:pt x="1033461" y="622850"/>
                      <a:pt x="1028009" y="617998"/>
                      <a:pt x="1019928" y="617998"/>
                    </a:cubicBezTo>
                    <a:cubicBezTo>
                      <a:pt x="1019873" y="617998"/>
                      <a:pt x="1019818" y="617998"/>
                      <a:pt x="1019762" y="617998"/>
                    </a:cubicBezTo>
                    <a:cubicBezTo>
                      <a:pt x="1012023" y="618065"/>
                      <a:pt x="1006986" y="622835"/>
                      <a:pt x="1003551" y="629507"/>
                    </a:cubicBezTo>
                    <a:cubicBezTo>
                      <a:pt x="1001749" y="633076"/>
                      <a:pt x="1000182" y="636678"/>
                      <a:pt x="998314" y="640148"/>
                    </a:cubicBezTo>
                    <a:cubicBezTo>
                      <a:pt x="987806" y="659461"/>
                      <a:pt x="977799" y="679042"/>
                      <a:pt x="969059" y="700691"/>
                    </a:cubicBezTo>
                    <a:cubicBezTo>
                      <a:pt x="967792" y="698156"/>
                      <a:pt x="967091" y="697155"/>
                      <a:pt x="966724" y="696021"/>
                    </a:cubicBezTo>
                    <a:cubicBezTo>
                      <a:pt x="960153" y="672904"/>
                      <a:pt x="944875" y="654825"/>
                      <a:pt x="931466" y="635778"/>
                    </a:cubicBezTo>
                    <a:cubicBezTo>
                      <a:pt x="928182" y="631116"/>
                      <a:pt x="923925" y="628915"/>
                      <a:pt x="919732" y="628915"/>
                    </a:cubicBezTo>
                    <a:cubicBezTo>
                      <a:pt x="914384" y="628915"/>
                      <a:pt x="909139" y="632495"/>
                      <a:pt x="906148" y="639114"/>
                    </a:cubicBezTo>
                    <a:cubicBezTo>
                      <a:pt x="903246" y="645585"/>
                      <a:pt x="902145" y="652490"/>
                      <a:pt x="902112" y="659528"/>
                    </a:cubicBezTo>
                    <a:cubicBezTo>
                      <a:pt x="901978" y="677474"/>
                      <a:pt x="901545" y="695387"/>
                      <a:pt x="903713" y="713300"/>
                    </a:cubicBezTo>
                    <a:cubicBezTo>
                      <a:pt x="904113" y="716569"/>
                      <a:pt x="905147" y="720205"/>
                      <a:pt x="902045" y="725142"/>
                    </a:cubicBezTo>
                    <a:cubicBezTo>
                      <a:pt x="887468" y="700891"/>
                      <a:pt x="868087" y="682778"/>
                      <a:pt x="848507" y="664498"/>
                    </a:cubicBezTo>
                    <a:cubicBezTo>
                      <a:pt x="813748" y="632109"/>
                      <a:pt x="774654" y="605556"/>
                      <a:pt x="734125" y="582039"/>
                    </a:cubicBezTo>
                    <a:cubicBezTo>
                      <a:pt x="684289" y="553085"/>
                      <a:pt x="628216" y="540376"/>
                      <a:pt x="570975" y="537774"/>
                    </a:cubicBezTo>
                    <a:cubicBezTo>
                      <a:pt x="566777" y="537587"/>
                      <a:pt x="562592" y="537493"/>
                      <a:pt x="558422" y="537493"/>
                    </a:cubicBezTo>
                    <a:cubicBezTo>
                      <a:pt x="512075" y="537493"/>
                      <a:pt x="467614" y="549114"/>
                      <a:pt x="426972" y="573567"/>
                    </a:cubicBezTo>
                    <a:cubicBezTo>
                      <a:pt x="390713" y="595416"/>
                      <a:pt x="359391" y="623069"/>
                      <a:pt x="332738" y="655992"/>
                    </a:cubicBezTo>
                    <a:cubicBezTo>
                      <a:pt x="326334" y="663965"/>
                      <a:pt x="319596" y="671770"/>
                      <a:pt x="313024" y="679643"/>
                    </a:cubicBezTo>
                    <a:cubicBezTo>
                      <a:pt x="318662" y="657026"/>
                      <a:pt x="325833" y="635444"/>
                      <a:pt x="333239" y="613962"/>
                    </a:cubicBezTo>
                    <a:cubicBezTo>
                      <a:pt x="347782" y="571932"/>
                      <a:pt x="355955" y="528234"/>
                      <a:pt x="366396" y="485137"/>
                    </a:cubicBezTo>
                    <a:cubicBezTo>
                      <a:pt x="379105" y="432599"/>
                      <a:pt x="394115" y="380629"/>
                      <a:pt x="399753" y="326523"/>
                    </a:cubicBezTo>
                    <a:cubicBezTo>
                      <a:pt x="407425" y="252904"/>
                      <a:pt x="411328" y="179284"/>
                      <a:pt x="406091" y="105365"/>
                    </a:cubicBezTo>
                    <a:cubicBezTo>
                      <a:pt x="405183" y="102622"/>
                      <a:pt x="403422" y="101940"/>
                      <a:pt x="401486" y="101940"/>
                    </a:cubicBezTo>
                    <a:cubicBezTo>
                      <a:pt x="400219" y="101940"/>
                      <a:pt x="398878" y="102232"/>
                      <a:pt x="397651" y="102429"/>
                    </a:cubicBezTo>
                    <a:cubicBezTo>
                      <a:pt x="388607" y="103520"/>
                      <a:pt x="379584" y="103959"/>
                      <a:pt x="370556" y="103959"/>
                    </a:cubicBezTo>
                    <a:cubicBezTo>
                      <a:pt x="360539" y="103959"/>
                      <a:pt x="350514" y="103419"/>
                      <a:pt x="340444" y="102630"/>
                    </a:cubicBezTo>
                    <a:cubicBezTo>
                      <a:pt x="313691" y="100528"/>
                      <a:pt x="287506" y="96125"/>
                      <a:pt x="262155" y="87052"/>
                    </a:cubicBezTo>
                    <a:cubicBezTo>
                      <a:pt x="231199" y="75944"/>
                      <a:pt x="201244" y="62701"/>
                      <a:pt x="172557" y="46689"/>
                    </a:cubicBezTo>
                    <a:cubicBezTo>
                      <a:pt x="161149" y="40285"/>
                      <a:pt x="148640" y="36282"/>
                      <a:pt x="137899" y="28843"/>
                    </a:cubicBezTo>
                    <a:cubicBezTo>
                      <a:pt x="129226" y="26875"/>
                      <a:pt x="121354" y="23373"/>
                      <a:pt x="114449" y="17702"/>
                    </a:cubicBezTo>
                    <a:cubicBezTo>
                      <a:pt x="112848" y="16868"/>
                      <a:pt x="111380" y="15667"/>
                      <a:pt x="109546" y="15400"/>
                    </a:cubicBezTo>
                    <a:cubicBezTo>
                      <a:pt x="91766" y="12932"/>
                      <a:pt x="74487" y="8862"/>
                      <a:pt x="58176" y="1057"/>
                    </a:cubicBezTo>
                    <a:cubicBezTo>
                      <a:pt x="56643" y="327"/>
                      <a:pt x="55123" y="1"/>
                      <a:pt x="53629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2" name="Google Shape;312;p55"/>
              <p:cNvSpPr/>
              <p:nvPr/>
            </p:nvSpPr>
            <p:spPr>
              <a:xfrm>
                <a:off x="5195302" y="2225453"/>
                <a:ext cx="2000828" cy="2930518"/>
              </a:xfrm>
              <a:custGeom>
                <a:rect b="b" l="l" r="r" t="t"/>
                <a:pathLst>
                  <a:path extrusionOk="0" h="1338136" w="913620">
                    <a:moveTo>
                      <a:pt x="704674" y="0"/>
                    </a:moveTo>
                    <a:cubicBezTo>
                      <a:pt x="654714" y="0"/>
                      <a:pt x="606981" y="11474"/>
                      <a:pt x="562469" y="39937"/>
                    </a:cubicBezTo>
                    <a:cubicBezTo>
                      <a:pt x="542354" y="52813"/>
                      <a:pt x="524875" y="68658"/>
                      <a:pt x="507062" y="84336"/>
                    </a:cubicBezTo>
                    <a:cubicBezTo>
                      <a:pt x="482478" y="106018"/>
                      <a:pt x="463364" y="132270"/>
                      <a:pt x="450188" y="161624"/>
                    </a:cubicBezTo>
                    <a:cubicBezTo>
                      <a:pt x="427806" y="211527"/>
                      <a:pt x="408025" y="262630"/>
                      <a:pt x="405323" y="318437"/>
                    </a:cubicBezTo>
                    <a:cubicBezTo>
                      <a:pt x="403188" y="362601"/>
                      <a:pt x="402821" y="406967"/>
                      <a:pt x="413529" y="449931"/>
                    </a:cubicBezTo>
                    <a:cubicBezTo>
                      <a:pt x="429707" y="514877"/>
                      <a:pt x="456893" y="575687"/>
                      <a:pt x="490350" y="633529"/>
                    </a:cubicBezTo>
                    <a:cubicBezTo>
                      <a:pt x="524108" y="692004"/>
                      <a:pt x="560968" y="748478"/>
                      <a:pt x="602397" y="801949"/>
                    </a:cubicBezTo>
                    <a:cubicBezTo>
                      <a:pt x="615340" y="818661"/>
                      <a:pt x="627615" y="835940"/>
                      <a:pt x="641625" y="854887"/>
                    </a:cubicBezTo>
                    <a:cubicBezTo>
                      <a:pt x="638256" y="852852"/>
                      <a:pt x="636655" y="852152"/>
                      <a:pt x="635354" y="851118"/>
                    </a:cubicBezTo>
                    <a:cubicBezTo>
                      <a:pt x="614973" y="834372"/>
                      <a:pt x="590889" y="823698"/>
                      <a:pt x="568273" y="810756"/>
                    </a:cubicBezTo>
                    <a:cubicBezTo>
                      <a:pt x="508634" y="776440"/>
                      <a:pt x="443088" y="765632"/>
                      <a:pt x="375384" y="765632"/>
                    </a:cubicBezTo>
                    <a:cubicBezTo>
                      <a:pt x="373523" y="765632"/>
                      <a:pt x="371661" y="765641"/>
                      <a:pt x="369798" y="765657"/>
                    </a:cubicBezTo>
                    <a:cubicBezTo>
                      <a:pt x="320229" y="766090"/>
                      <a:pt x="275697" y="781234"/>
                      <a:pt x="239004" y="815192"/>
                    </a:cubicBezTo>
                    <a:cubicBezTo>
                      <a:pt x="197274" y="853853"/>
                      <a:pt x="164351" y="898418"/>
                      <a:pt x="151475" y="955326"/>
                    </a:cubicBezTo>
                    <a:cubicBezTo>
                      <a:pt x="150741" y="958595"/>
                      <a:pt x="150408" y="962264"/>
                      <a:pt x="146638" y="965700"/>
                    </a:cubicBezTo>
                    <a:cubicBezTo>
                      <a:pt x="145504" y="960730"/>
                      <a:pt x="144637" y="956994"/>
                      <a:pt x="143836" y="953191"/>
                    </a:cubicBezTo>
                    <a:cubicBezTo>
                      <a:pt x="141068" y="940081"/>
                      <a:pt x="138266" y="927005"/>
                      <a:pt x="130827" y="915497"/>
                    </a:cubicBezTo>
                    <a:cubicBezTo>
                      <a:pt x="124193" y="905229"/>
                      <a:pt x="115841" y="900031"/>
                      <a:pt x="106993" y="900031"/>
                    </a:cubicBezTo>
                    <a:cubicBezTo>
                      <a:pt x="100002" y="900031"/>
                      <a:pt x="92702" y="903275"/>
                      <a:pt x="85695" y="909826"/>
                    </a:cubicBezTo>
                    <a:cubicBezTo>
                      <a:pt x="68482" y="925905"/>
                      <a:pt x="64313" y="947353"/>
                      <a:pt x="61544" y="969269"/>
                    </a:cubicBezTo>
                    <a:cubicBezTo>
                      <a:pt x="60977" y="973939"/>
                      <a:pt x="60977" y="978676"/>
                      <a:pt x="58642" y="983446"/>
                    </a:cubicBezTo>
                    <a:cubicBezTo>
                      <a:pt x="56474" y="982045"/>
                      <a:pt x="54939" y="981077"/>
                      <a:pt x="53505" y="980043"/>
                    </a:cubicBezTo>
                    <a:cubicBezTo>
                      <a:pt x="45918" y="974559"/>
                      <a:pt x="38307" y="971943"/>
                      <a:pt x="31346" y="971943"/>
                    </a:cubicBezTo>
                    <a:cubicBezTo>
                      <a:pt x="17986" y="971943"/>
                      <a:pt x="7018" y="981578"/>
                      <a:pt x="3203" y="999057"/>
                    </a:cubicBezTo>
                    <a:cubicBezTo>
                      <a:pt x="1902" y="1005061"/>
                      <a:pt x="1335" y="1011066"/>
                      <a:pt x="1134" y="1017137"/>
                    </a:cubicBezTo>
                    <a:cubicBezTo>
                      <a:pt x="0" y="1051461"/>
                      <a:pt x="5137" y="1084985"/>
                      <a:pt x="13410" y="1118176"/>
                    </a:cubicBezTo>
                    <a:cubicBezTo>
                      <a:pt x="22316" y="1153835"/>
                      <a:pt x="37560" y="1186791"/>
                      <a:pt x="52938" y="1219949"/>
                    </a:cubicBezTo>
                    <a:cubicBezTo>
                      <a:pt x="67915" y="1252205"/>
                      <a:pt x="81392" y="1285095"/>
                      <a:pt x="100238" y="1315450"/>
                    </a:cubicBezTo>
                    <a:cubicBezTo>
                      <a:pt x="106776" y="1326024"/>
                      <a:pt x="114482" y="1332663"/>
                      <a:pt x="127758" y="1333096"/>
                    </a:cubicBezTo>
                    <a:cubicBezTo>
                      <a:pt x="139833" y="1333496"/>
                      <a:pt x="151909" y="1334430"/>
                      <a:pt x="164084" y="1334464"/>
                    </a:cubicBezTo>
                    <a:cubicBezTo>
                      <a:pt x="239505" y="1334664"/>
                      <a:pt x="314892" y="1335465"/>
                      <a:pt x="390279" y="1336098"/>
                    </a:cubicBezTo>
                    <a:cubicBezTo>
                      <a:pt x="439814" y="1336465"/>
                      <a:pt x="489383" y="1336966"/>
                      <a:pt x="538918" y="1337533"/>
                    </a:cubicBezTo>
                    <a:cubicBezTo>
                      <a:pt x="583350" y="1338044"/>
                      <a:pt x="627782" y="1338135"/>
                      <a:pt x="672214" y="1338135"/>
                    </a:cubicBezTo>
                    <a:cubicBezTo>
                      <a:pt x="697018" y="1338135"/>
                      <a:pt x="721822" y="1338107"/>
                      <a:pt x="746627" y="1338107"/>
                    </a:cubicBezTo>
                    <a:cubicBezTo>
                      <a:pt x="758582" y="1338107"/>
                      <a:pt x="770537" y="1338113"/>
                      <a:pt x="782492" y="1338133"/>
                    </a:cubicBezTo>
                    <a:cubicBezTo>
                      <a:pt x="773453" y="1328660"/>
                      <a:pt x="766848" y="1318085"/>
                      <a:pt x="766181" y="1304576"/>
                    </a:cubicBezTo>
                    <a:cubicBezTo>
                      <a:pt x="765547" y="1292400"/>
                      <a:pt x="766881" y="1280258"/>
                      <a:pt x="769183" y="1268417"/>
                    </a:cubicBezTo>
                    <a:cubicBezTo>
                      <a:pt x="773586" y="1245467"/>
                      <a:pt x="775587" y="1222250"/>
                      <a:pt x="778790" y="1199167"/>
                    </a:cubicBezTo>
                    <a:cubicBezTo>
                      <a:pt x="783893" y="1162507"/>
                      <a:pt x="789364" y="1125948"/>
                      <a:pt x="800906" y="1090623"/>
                    </a:cubicBezTo>
                    <a:cubicBezTo>
                      <a:pt x="810746" y="1060634"/>
                      <a:pt x="821053" y="1030813"/>
                      <a:pt x="830126" y="1000625"/>
                    </a:cubicBezTo>
                    <a:cubicBezTo>
                      <a:pt x="838899" y="971604"/>
                      <a:pt x="846838" y="942383"/>
                      <a:pt x="857813" y="914030"/>
                    </a:cubicBezTo>
                    <a:cubicBezTo>
                      <a:pt x="861616" y="904156"/>
                      <a:pt x="866286" y="894549"/>
                      <a:pt x="868287" y="884041"/>
                    </a:cubicBezTo>
                    <a:cubicBezTo>
                      <a:pt x="865552" y="873701"/>
                      <a:pt x="856378" y="868363"/>
                      <a:pt x="850074" y="860825"/>
                    </a:cubicBezTo>
                    <a:cubicBezTo>
                      <a:pt x="823688" y="829202"/>
                      <a:pt x="795502" y="799081"/>
                      <a:pt x="768382" y="768058"/>
                    </a:cubicBezTo>
                    <a:cubicBezTo>
                      <a:pt x="755840" y="753648"/>
                      <a:pt x="741130" y="741239"/>
                      <a:pt x="730188" y="725394"/>
                    </a:cubicBezTo>
                    <a:cubicBezTo>
                      <a:pt x="727620" y="721625"/>
                      <a:pt x="723750" y="719023"/>
                      <a:pt x="719214" y="717756"/>
                    </a:cubicBezTo>
                    <a:cubicBezTo>
                      <a:pt x="719013" y="717741"/>
                      <a:pt x="718814" y="717734"/>
                      <a:pt x="718618" y="717734"/>
                    </a:cubicBezTo>
                    <a:cubicBezTo>
                      <a:pt x="715692" y="717734"/>
                      <a:pt x="713303" y="719301"/>
                      <a:pt x="710708" y="720458"/>
                    </a:cubicBezTo>
                    <a:cubicBezTo>
                      <a:pt x="706956" y="722191"/>
                      <a:pt x="703244" y="723007"/>
                      <a:pt x="699754" y="723007"/>
                    </a:cubicBezTo>
                    <a:cubicBezTo>
                      <a:pt x="688942" y="723007"/>
                      <a:pt x="680270" y="715171"/>
                      <a:pt x="679185" y="702511"/>
                    </a:cubicBezTo>
                    <a:cubicBezTo>
                      <a:pt x="678585" y="695006"/>
                      <a:pt x="678752" y="687501"/>
                      <a:pt x="679952" y="679895"/>
                    </a:cubicBezTo>
                    <a:cubicBezTo>
                      <a:pt x="680920" y="673858"/>
                      <a:pt x="683355" y="667353"/>
                      <a:pt x="678952" y="661482"/>
                    </a:cubicBezTo>
                    <a:cubicBezTo>
                      <a:pt x="678084" y="660648"/>
                      <a:pt x="677017" y="659981"/>
                      <a:pt x="676317" y="658980"/>
                    </a:cubicBezTo>
                    <a:cubicBezTo>
                      <a:pt x="642726" y="611179"/>
                      <a:pt x="612404" y="561510"/>
                      <a:pt x="590956" y="506871"/>
                    </a:cubicBezTo>
                    <a:cubicBezTo>
                      <a:pt x="584518" y="490393"/>
                      <a:pt x="579447" y="473548"/>
                      <a:pt x="576579" y="456135"/>
                    </a:cubicBezTo>
                    <a:cubicBezTo>
                      <a:pt x="571542" y="425747"/>
                      <a:pt x="570374" y="395125"/>
                      <a:pt x="571275" y="364436"/>
                    </a:cubicBezTo>
                    <a:cubicBezTo>
                      <a:pt x="572176" y="334782"/>
                      <a:pt x="576879" y="305861"/>
                      <a:pt x="588420" y="278274"/>
                    </a:cubicBezTo>
                    <a:cubicBezTo>
                      <a:pt x="595392" y="261696"/>
                      <a:pt x="605433" y="247886"/>
                      <a:pt x="620710" y="237512"/>
                    </a:cubicBezTo>
                    <a:cubicBezTo>
                      <a:pt x="639624" y="224669"/>
                      <a:pt x="660906" y="217364"/>
                      <a:pt x="682187" y="210559"/>
                    </a:cubicBezTo>
                    <a:cubicBezTo>
                      <a:pt x="686242" y="209258"/>
                      <a:pt x="690370" y="208602"/>
                      <a:pt x="694492" y="208602"/>
                    </a:cubicBezTo>
                    <a:cubicBezTo>
                      <a:pt x="703054" y="208602"/>
                      <a:pt x="711590" y="211433"/>
                      <a:pt x="719381" y="217197"/>
                    </a:cubicBezTo>
                    <a:cubicBezTo>
                      <a:pt x="725885" y="222001"/>
                      <a:pt x="732490" y="227205"/>
                      <a:pt x="740829" y="228872"/>
                    </a:cubicBezTo>
                    <a:cubicBezTo>
                      <a:pt x="741987" y="228222"/>
                      <a:pt x="743183" y="227758"/>
                      <a:pt x="744415" y="227758"/>
                    </a:cubicBezTo>
                    <a:cubicBezTo>
                      <a:pt x="745206" y="227758"/>
                      <a:pt x="746012" y="227949"/>
                      <a:pt x="746834" y="228405"/>
                    </a:cubicBezTo>
                    <a:cubicBezTo>
                      <a:pt x="765380" y="238679"/>
                      <a:pt x="785962" y="241682"/>
                      <a:pt x="806409" y="245184"/>
                    </a:cubicBezTo>
                    <a:cubicBezTo>
                      <a:pt x="807453" y="244630"/>
                      <a:pt x="808433" y="243915"/>
                      <a:pt x="809693" y="243915"/>
                    </a:cubicBezTo>
                    <a:cubicBezTo>
                      <a:pt x="809721" y="243915"/>
                      <a:pt x="809750" y="243916"/>
                      <a:pt x="809779" y="243917"/>
                    </a:cubicBezTo>
                    <a:cubicBezTo>
                      <a:pt x="810775" y="243949"/>
                      <a:pt x="811767" y="243966"/>
                      <a:pt x="812756" y="243966"/>
                    </a:cubicBezTo>
                    <a:cubicBezTo>
                      <a:pt x="831788" y="243966"/>
                      <a:pt x="849385" y="237995"/>
                      <a:pt x="866953" y="231241"/>
                    </a:cubicBezTo>
                    <a:cubicBezTo>
                      <a:pt x="875959" y="227838"/>
                      <a:pt x="882631" y="222201"/>
                      <a:pt x="888134" y="214862"/>
                    </a:cubicBezTo>
                    <a:cubicBezTo>
                      <a:pt x="897374" y="202487"/>
                      <a:pt x="896974" y="188210"/>
                      <a:pt x="894973" y="173966"/>
                    </a:cubicBezTo>
                    <a:cubicBezTo>
                      <a:pt x="892671" y="157621"/>
                      <a:pt x="896007" y="151150"/>
                      <a:pt x="909983" y="146680"/>
                    </a:cubicBezTo>
                    <a:cubicBezTo>
                      <a:pt x="913619" y="143645"/>
                      <a:pt x="913119" y="139775"/>
                      <a:pt x="911818" y="136006"/>
                    </a:cubicBezTo>
                    <a:cubicBezTo>
                      <a:pt x="910717" y="132804"/>
                      <a:pt x="910217" y="129668"/>
                      <a:pt x="910651" y="126366"/>
                    </a:cubicBezTo>
                    <a:cubicBezTo>
                      <a:pt x="905313" y="125365"/>
                      <a:pt x="901444" y="123030"/>
                      <a:pt x="899276" y="117459"/>
                    </a:cubicBezTo>
                    <a:cubicBezTo>
                      <a:pt x="897541" y="113023"/>
                      <a:pt x="894272" y="109153"/>
                      <a:pt x="891470" y="105184"/>
                    </a:cubicBezTo>
                    <a:cubicBezTo>
                      <a:pt x="878961" y="87338"/>
                      <a:pt x="862483" y="73628"/>
                      <a:pt x="846672" y="58884"/>
                    </a:cubicBezTo>
                    <a:cubicBezTo>
                      <a:pt x="824656" y="38369"/>
                      <a:pt x="798971" y="24526"/>
                      <a:pt x="773119" y="10383"/>
                    </a:cubicBezTo>
                    <a:cubicBezTo>
                      <a:pt x="766114" y="6547"/>
                      <a:pt x="758542" y="4011"/>
                      <a:pt x="750703" y="3011"/>
                    </a:cubicBezTo>
                    <a:cubicBezTo>
                      <a:pt x="735174" y="1055"/>
                      <a:pt x="719822" y="0"/>
                      <a:pt x="704674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3" name="Google Shape;313;p55"/>
              <p:cNvSpPr/>
              <p:nvPr/>
            </p:nvSpPr>
            <p:spPr>
              <a:xfrm>
                <a:off x="7009699" y="2632067"/>
                <a:ext cx="681651" cy="321439"/>
              </a:xfrm>
              <a:custGeom>
                <a:rect b="b" l="l" r="r" t="t"/>
                <a:pathLst>
                  <a:path extrusionOk="0" h="146776" w="311256">
                    <a:moveTo>
                      <a:pt x="134818" y="1"/>
                    </a:moveTo>
                    <a:cubicBezTo>
                      <a:pt x="133901" y="1"/>
                      <a:pt x="132952" y="188"/>
                      <a:pt x="131961" y="626"/>
                    </a:cubicBezTo>
                    <a:cubicBezTo>
                      <a:pt x="122121" y="11567"/>
                      <a:pt x="112381" y="22275"/>
                      <a:pt x="99605" y="30481"/>
                    </a:cubicBezTo>
                    <a:cubicBezTo>
                      <a:pt x="73053" y="47626"/>
                      <a:pt x="44532" y="59134"/>
                      <a:pt x="13577" y="65272"/>
                    </a:cubicBezTo>
                    <a:cubicBezTo>
                      <a:pt x="8907" y="66173"/>
                      <a:pt x="2869" y="64972"/>
                      <a:pt x="0" y="70809"/>
                    </a:cubicBezTo>
                    <a:cubicBezTo>
                      <a:pt x="8473" y="75479"/>
                      <a:pt x="16912" y="80183"/>
                      <a:pt x="25419" y="84786"/>
                    </a:cubicBezTo>
                    <a:cubicBezTo>
                      <a:pt x="61544" y="104167"/>
                      <a:pt x="98204" y="122446"/>
                      <a:pt x="137599" y="134055"/>
                    </a:cubicBezTo>
                    <a:cubicBezTo>
                      <a:pt x="167304" y="142856"/>
                      <a:pt x="197513" y="146775"/>
                      <a:pt x="228021" y="146775"/>
                    </a:cubicBezTo>
                    <a:cubicBezTo>
                      <a:pt x="241912" y="146775"/>
                      <a:pt x="255864" y="145963"/>
                      <a:pt x="269860" y="144429"/>
                    </a:cubicBezTo>
                    <a:cubicBezTo>
                      <a:pt x="269996" y="144430"/>
                      <a:pt x="270132" y="144431"/>
                      <a:pt x="270267" y="144431"/>
                    </a:cubicBezTo>
                    <a:cubicBezTo>
                      <a:pt x="285901" y="144431"/>
                      <a:pt x="297246" y="136810"/>
                      <a:pt x="304985" y="123781"/>
                    </a:cubicBezTo>
                    <a:cubicBezTo>
                      <a:pt x="311256" y="113340"/>
                      <a:pt x="309221" y="104167"/>
                      <a:pt x="301049" y="95194"/>
                    </a:cubicBezTo>
                    <a:cubicBezTo>
                      <a:pt x="295411" y="89022"/>
                      <a:pt x="287873" y="85987"/>
                      <a:pt x="281335" y="81284"/>
                    </a:cubicBezTo>
                    <a:cubicBezTo>
                      <a:pt x="270127" y="73245"/>
                      <a:pt x="257651" y="67407"/>
                      <a:pt x="244608" y="62837"/>
                    </a:cubicBezTo>
                    <a:cubicBezTo>
                      <a:pt x="238537" y="54698"/>
                      <a:pt x="229531" y="50895"/>
                      <a:pt x="220625" y="47059"/>
                    </a:cubicBezTo>
                    <a:cubicBezTo>
                      <a:pt x="218089" y="45958"/>
                      <a:pt x="215588" y="44958"/>
                      <a:pt x="213186" y="43590"/>
                    </a:cubicBezTo>
                    <a:cubicBezTo>
                      <a:pt x="189002" y="29680"/>
                      <a:pt x="164384" y="16537"/>
                      <a:pt x="140534" y="2027"/>
                    </a:cubicBezTo>
                    <a:cubicBezTo>
                      <a:pt x="138700" y="904"/>
                      <a:pt x="136835" y="1"/>
                      <a:pt x="134818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4" name="Google Shape;314;p55"/>
              <p:cNvSpPr/>
              <p:nvPr/>
            </p:nvSpPr>
            <p:spPr>
              <a:xfrm>
                <a:off x="7172639" y="2502196"/>
                <a:ext cx="372944" cy="267594"/>
              </a:xfrm>
              <a:custGeom>
                <a:rect b="b" l="l" r="r" t="t"/>
                <a:pathLst>
                  <a:path extrusionOk="0" h="122189" w="170294">
                    <a:moveTo>
                      <a:pt x="7808" y="1"/>
                    </a:moveTo>
                    <a:cubicBezTo>
                      <a:pt x="1420" y="1"/>
                      <a:pt x="0" y="2342"/>
                      <a:pt x="3942" y="7874"/>
                    </a:cubicBezTo>
                    <a:cubicBezTo>
                      <a:pt x="6177" y="11043"/>
                      <a:pt x="7778" y="14679"/>
                      <a:pt x="7478" y="18781"/>
                    </a:cubicBezTo>
                    <a:cubicBezTo>
                      <a:pt x="6877" y="21283"/>
                      <a:pt x="8412" y="22718"/>
                      <a:pt x="10146" y="24052"/>
                    </a:cubicBezTo>
                    <a:cubicBezTo>
                      <a:pt x="21054" y="32658"/>
                      <a:pt x="31395" y="41998"/>
                      <a:pt x="42836" y="49904"/>
                    </a:cubicBezTo>
                    <a:cubicBezTo>
                      <a:pt x="48174" y="53640"/>
                      <a:pt x="50942" y="60845"/>
                      <a:pt x="58681" y="61178"/>
                    </a:cubicBezTo>
                    <a:cubicBezTo>
                      <a:pt x="94740" y="83661"/>
                      <a:pt x="131600" y="104543"/>
                      <a:pt x="170294" y="122189"/>
                    </a:cubicBezTo>
                    <a:cubicBezTo>
                      <a:pt x="166992" y="112615"/>
                      <a:pt x="161955" y="103909"/>
                      <a:pt x="156985" y="95169"/>
                    </a:cubicBezTo>
                    <a:cubicBezTo>
                      <a:pt x="124094" y="37261"/>
                      <a:pt x="72658" y="8174"/>
                      <a:pt x="7945" y="1"/>
                    </a:cubicBezTo>
                    <a:cubicBezTo>
                      <a:pt x="7899" y="1"/>
                      <a:pt x="7854" y="1"/>
                      <a:pt x="7808" y="1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5" name="Google Shape;315;p55"/>
              <p:cNvSpPr/>
              <p:nvPr/>
            </p:nvSpPr>
            <p:spPr>
              <a:xfrm>
                <a:off x="7448646" y="4232606"/>
                <a:ext cx="1277466" cy="811601"/>
              </a:xfrm>
              <a:custGeom>
                <a:rect b="b" l="l" r="r" t="t"/>
                <a:pathLst>
                  <a:path extrusionOk="0" h="370594" w="583318">
                    <a:moveTo>
                      <a:pt x="344255" y="1"/>
                    </a:moveTo>
                    <a:cubicBezTo>
                      <a:pt x="342142" y="1"/>
                      <a:pt x="340093" y="747"/>
                      <a:pt x="339210" y="3151"/>
                    </a:cubicBezTo>
                    <a:cubicBezTo>
                      <a:pt x="337875" y="6887"/>
                      <a:pt x="342045" y="8121"/>
                      <a:pt x="344447" y="9622"/>
                    </a:cubicBezTo>
                    <a:cubicBezTo>
                      <a:pt x="354187" y="15927"/>
                      <a:pt x="365128" y="19796"/>
                      <a:pt x="375736" y="24266"/>
                    </a:cubicBezTo>
                    <a:cubicBezTo>
                      <a:pt x="423070" y="44014"/>
                      <a:pt x="470704" y="63294"/>
                      <a:pt x="515969" y="87645"/>
                    </a:cubicBezTo>
                    <a:cubicBezTo>
                      <a:pt x="535216" y="97986"/>
                      <a:pt x="552095" y="110995"/>
                      <a:pt x="565471" y="128474"/>
                    </a:cubicBezTo>
                    <a:cubicBezTo>
                      <a:pt x="570475" y="135012"/>
                      <a:pt x="570241" y="140216"/>
                      <a:pt x="563970" y="145753"/>
                    </a:cubicBezTo>
                    <a:cubicBezTo>
                      <a:pt x="558033" y="150990"/>
                      <a:pt x="551261" y="154059"/>
                      <a:pt x="543656" y="155393"/>
                    </a:cubicBezTo>
                    <a:cubicBezTo>
                      <a:pt x="536034" y="156738"/>
                      <a:pt x="528478" y="157352"/>
                      <a:pt x="520987" y="157352"/>
                    </a:cubicBezTo>
                    <a:cubicBezTo>
                      <a:pt x="500970" y="157352"/>
                      <a:pt x="481406" y="152965"/>
                      <a:pt x="462231" y="146387"/>
                    </a:cubicBezTo>
                    <a:cubicBezTo>
                      <a:pt x="435412" y="137180"/>
                      <a:pt x="410561" y="123871"/>
                      <a:pt x="386577" y="108793"/>
                    </a:cubicBezTo>
                    <a:cubicBezTo>
                      <a:pt x="384593" y="107527"/>
                      <a:pt x="382223" y="106175"/>
                      <a:pt x="380002" y="106175"/>
                    </a:cubicBezTo>
                    <a:cubicBezTo>
                      <a:pt x="378302" y="106175"/>
                      <a:pt x="376689" y="106967"/>
                      <a:pt x="375402" y="109194"/>
                    </a:cubicBezTo>
                    <a:cubicBezTo>
                      <a:pt x="372567" y="114064"/>
                      <a:pt x="376570" y="116832"/>
                      <a:pt x="380306" y="119334"/>
                    </a:cubicBezTo>
                    <a:cubicBezTo>
                      <a:pt x="400687" y="133044"/>
                      <a:pt x="420868" y="147054"/>
                      <a:pt x="441416" y="160564"/>
                    </a:cubicBezTo>
                    <a:cubicBezTo>
                      <a:pt x="483279" y="188117"/>
                      <a:pt x="521106" y="220206"/>
                      <a:pt x="552362" y="259601"/>
                    </a:cubicBezTo>
                    <a:cubicBezTo>
                      <a:pt x="554930" y="262770"/>
                      <a:pt x="559667" y="265572"/>
                      <a:pt x="557132" y="270409"/>
                    </a:cubicBezTo>
                    <a:cubicBezTo>
                      <a:pt x="554630" y="275246"/>
                      <a:pt x="549693" y="277447"/>
                      <a:pt x="544189" y="277647"/>
                    </a:cubicBezTo>
                    <a:cubicBezTo>
                      <a:pt x="540773" y="277784"/>
                      <a:pt x="537359" y="277872"/>
                      <a:pt x="533951" y="277872"/>
                    </a:cubicBezTo>
                    <a:cubicBezTo>
                      <a:pt x="524015" y="277872"/>
                      <a:pt x="514131" y="277121"/>
                      <a:pt x="504394" y="274612"/>
                    </a:cubicBezTo>
                    <a:cubicBezTo>
                      <a:pt x="462064" y="263637"/>
                      <a:pt x="424671" y="242255"/>
                      <a:pt x="388145" y="219206"/>
                    </a:cubicBezTo>
                    <a:cubicBezTo>
                      <a:pt x="359858" y="201360"/>
                      <a:pt x="333506" y="180778"/>
                      <a:pt x="306686" y="160897"/>
                    </a:cubicBezTo>
                    <a:cubicBezTo>
                      <a:pt x="301349" y="156928"/>
                      <a:pt x="295812" y="153158"/>
                      <a:pt x="290175" y="149556"/>
                    </a:cubicBezTo>
                    <a:cubicBezTo>
                      <a:pt x="288730" y="148651"/>
                      <a:pt x="287165" y="148109"/>
                      <a:pt x="285644" y="148109"/>
                    </a:cubicBezTo>
                    <a:cubicBezTo>
                      <a:pt x="283969" y="148109"/>
                      <a:pt x="282348" y="148767"/>
                      <a:pt x="281001" y="150323"/>
                    </a:cubicBezTo>
                    <a:cubicBezTo>
                      <a:pt x="278366" y="153392"/>
                      <a:pt x="280801" y="155927"/>
                      <a:pt x="282969" y="158162"/>
                    </a:cubicBezTo>
                    <a:cubicBezTo>
                      <a:pt x="284871" y="160097"/>
                      <a:pt x="286705" y="162165"/>
                      <a:pt x="288874" y="163833"/>
                    </a:cubicBezTo>
                    <a:cubicBezTo>
                      <a:pt x="327701" y="193554"/>
                      <a:pt x="360025" y="229947"/>
                      <a:pt x="392381" y="266139"/>
                    </a:cubicBezTo>
                    <a:cubicBezTo>
                      <a:pt x="407225" y="282684"/>
                      <a:pt x="422035" y="300130"/>
                      <a:pt x="424370" y="324181"/>
                    </a:cubicBezTo>
                    <a:cubicBezTo>
                      <a:pt x="425405" y="334955"/>
                      <a:pt x="420101" y="342394"/>
                      <a:pt x="409126" y="343361"/>
                    </a:cubicBezTo>
                    <a:cubicBezTo>
                      <a:pt x="405053" y="343712"/>
                      <a:pt x="401020" y="343884"/>
                      <a:pt x="397027" y="343884"/>
                    </a:cubicBezTo>
                    <a:cubicBezTo>
                      <a:pt x="370281" y="343884"/>
                      <a:pt x="345307" y="336168"/>
                      <a:pt x="321797" y="322847"/>
                    </a:cubicBezTo>
                    <a:cubicBezTo>
                      <a:pt x="293977" y="307102"/>
                      <a:pt x="268359" y="288155"/>
                      <a:pt x="243975" y="267507"/>
                    </a:cubicBezTo>
                    <a:cubicBezTo>
                      <a:pt x="214220" y="242389"/>
                      <a:pt x="185967" y="215770"/>
                      <a:pt x="164085" y="183180"/>
                    </a:cubicBezTo>
                    <a:cubicBezTo>
                      <a:pt x="158247" y="174507"/>
                      <a:pt x="150241" y="167902"/>
                      <a:pt x="143070" y="160497"/>
                    </a:cubicBezTo>
                    <a:cubicBezTo>
                      <a:pt x="141544" y="158912"/>
                      <a:pt x="139866" y="157833"/>
                      <a:pt x="138076" y="157833"/>
                    </a:cubicBezTo>
                    <a:cubicBezTo>
                      <a:pt x="136853" y="157833"/>
                      <a:pt x="135577" y="158338"/>
                      <a:pt x="134263" y="159530"/>
                    </a:cubicBezTo>
                    <a:cubicBezTo>
                      <a:pt x="131061" y="162432"/>
                      <a:pt x="131862" y="165367"/>
                      <a:pt x="134397" y="168269"/>
                    </a:cubicBezTo>
                    <a:cubicBezTo>
                      <a:pt x="161850" y="199758"/>
                      <a:pt x="184266" y="234817"/>
                      <a:pt x="206915" y="269675"/>
                    </a:cubicBezTo>
                    <a:cubicBezTo>
                      <a:pt x="222326" y="293425"/>
                      <a:pt x="235235" y="318543"/>
                      <a:pt x="243008" y="345996"/>
                    </a:cubicBezTo>
                    <a:cubicBezTo>
                      <a:pt x="245496" y="354720"/>
                      <a:pt x="243930" y="358217"/>
                      <a:pt x="236955" y="358217"/>
                    </a:cubicBezTo>
                    <a:cubicBezTo>
                      <a:pt x="235608" y="358217"/>
                      <a:pt x="234060" y="358087"/>
                      <a:pt x="232300" y="357838"/>
                    </a:cubicBezTo>
                    <a:cubicBezTo>
                      <a:pt x="227830" y="357204"/>
                      <a:pt x="223460" y="355703"/>
                      <a:pt x="219124" y="354336"/>
                    </a:cubicBezTo>
                    <a:cubicBezTo>
                      <a:pt x="201578" y="348798"/>
                      <a:pt x="186034" y="339358"/>
                      <a:pt x="170723" y="329351"/>
                    </a:cubicBezTo>
                    <a:cubicBezTo>
                      <a:pt x="141835" y="310438"/>
                      <a:pt x="115650" y="288322"/>
                      <a:pt x="94835" y="260602"/>
                    </a:cubicBezTo>
                    <a:cubicBezTo>
                      <a:pt x="70151" y="227712"/>
                      <a:pt x="48635" y="192720"/>
                      <a:pt x="32991" y="154593"/>
                    </a:cubicBezTo>
                    <a:cubicBezTo>
                      <a:pt x="23351" y="131143"/>
                      <a:pt x="12677" y="107692"/>
                      <a:pt x="11142" y="81641"/>
                    </a:cubicBezTo>
                    <a:cubicBezTo>
                      <a:pt x="10966" y="78702"/>
                      <a:pt x="9910" y="75945"/>
                      <a:pt x="6948" y="75945"/>
                    </a:cubicBezTo>
                    <a:cubicBezTo>
                      <a:pt x="6547" y="75945"/>
                      <a:pt x="6111" y="75996"/>
                      <a:pt x="5638" y="76103"/>
                    </a:cubicBezTo>
                    <a:cubicBezTo>
                      <a:pt x="1402" y="77004"/>
                      <a:pt x="1" y="80707"/>
                      <a:pt x="635" y="84643"/>
                    </a:cubicBezTo>
                    <a:cubicBezTo>
                      <a:pt x="2002" y="93616"/>
                      <a:pt x="3003" y="102789"/>
                      <a:pt x="5505" y="111462"/>
                    </a:cubicBezTo>
                    <a:cubicBezTo>
                      <a:pt x="21983" y="168436"/>
                      <a:pt x="48769" y="220540"/>
                      <a:pt x="84528" y="267507"/>
                    </a:cubicBezTo>
                    <a:cubicBezTo>
                      <a:pt x="111480" y="302866"/>
                      <a:pt x="145705" y="330719"/>
                      <a:pt x="184533" y="352568"/>
                    </a:cubicBezTo>
                    <a:cubicBezTo>
                      <a:pt x="199643" y="361074"/>
                      <a:pt x="215655" y="367579"/>
                      <a:pt x="233000" y="370247"/>
                    </a:cubicBezTo>
                    <a:cubicBezTo>
                      <a:pt x="234509" y="370480"/>
                      <a:pt x="235962" y="370594"/>
                      <a:pt x="237353" y="370594"/>
                    </a:cubicBezTo>
                    <a:cubicBezTo>
                      <a:pt x="248718" y="370594"/>
                      <a:pt x="255928" y="362990"/>
                      <a:pt x="255750" y="350566"/>
                    </a:cubicBezTo>
                    <a:cubicBezTo>
                      <a:pt x="255617" y="341893"/>
                      <a:pt x="253315" y="333721"/>
                      <a:pt x="249612" y="326015"/>
                    </a:cubicBezTo>
                    <a:cubicBezTo>
                      <a:pt x="239472" y="305100"/>
                      <a:pt x="230932" y="283418"/>
                      <a:pt x="218457" y="263437"/>
                    </a:cubicBezTo>
                    <a:lnTo>
                      <a:pt x="218457" y="263437"/>
                    </a:lnTo>
                    <a:cubicBezTo>
                      <a:pt x="220725" y="263938"/>
                      <a:pt x="222660" y="264738"/>
                      <a:pt x="224127" y="266006"/>
                    </a:cubicBezTo>
                    <a:cubicBezTo>
                      <a:pt x="245976" y="285420"/>
                      <a:pt x="269827" y="302132"/>
                      <a:pt x="293777" y="318810"/>
                    </a:cubicBezTo>
                    <a:cubicBezTo>
                      <a:pt x="325505" y="340953"/>
                      <a:pt x="359578" y="354959"/>
                      <a:pt x="398102" y="354959"/>
                    </a:cubicBezTo>
                    <a:cubicBezTo>
                      <a:pt x="401943" y="354959"/>
                      <a:pt x="405828" y="354820"/>
                      <a:pt x="409760" y="354536"/>
                    </a:cubicBezTo>
                    <a:cubicBezTo>
                      <a:pt x="425905" y="353368"/>
                      <a:pt x="437913" y="341493"/>
                      <a:pt x="435945" y="326849"/>
                    </a:cubicBezTo>
                    <a:cubicBezTo>
                      <a:pt x="434444" y="315775"/>
                      <a:pt x="432276" y="304667"/>
                      <a:pt x="426572" y="294660"/>
                    </a:cubicBezTo>
                    <a:cubicBezTo>
                      <a:pt x="411795" y="268808"/>
                      <a:pt x="392214" y="246925"/>
                      <a:pt x="371099" y="226244"/>
                    </a:cubicBezTo>
                    <a:cubicBezTo>
                      <a:pt x="368330" y="223542"/>
                      <a:pt x="365662" y="220707"/>
                      <a:pt x="362927" y="217905"/>
                    </a:cubicBezTo>
                    <a:lnTo>
                      <a:pt x="362927" y="217905"/>
                    </a:lnTo>
                    <a:cubicBezTo>
                      <a:pt x="382040" y="227712"/>
                      <a:pt x="398585" y="240621"/>
                      <a:pt x="417599" y="249761"/>
                    </a:cubicBezTo>
                    <a:cubicBezTo>
                      <a:pt x="445486" y="263137"/>
                      <a:pt x="472004" y="279582"/>
                      <a:pt x="502927" y="285787"/>
                    </a:cubicBezTo>
                    <a:cubicBezTo>
                      <a:pt x="512854" y="287784"/>
                      <a:pt x="522827" y="289274"/>
                      <a:pt x="532799" y="289274"/>
                    </a:cubicBezTo>
                    <a:cubicBezTo>
                      <a:pt x="539982" y="289274"/>
                      <a:pt x="547165" y="288501"/>
                      <a:pt x="554330" y="286587"/>
                    </a:cubicBezTo>
                    <a:cubicBezTo>
                      <a:pt x="567906" y="282918"/>
                      <a:pt x="574511" y="270276"/>
                      <a:pt x="567973" y="260502"/>
                    </a:cubicBezTo>
                    <a:cubicBezTo>
                      <a:pt x="555564" y="242055"/>
                      <a:pt x="539986" y="226244"/>
                      <a:pt x="524342" y="210566"/>
                    </a:cubicBezTo>
                    <a:cubicBezTo>
                      <a:pt x="505862" y="191986"/>
                      <a:pt x="484980" y="176442"/>
                      <a:pt x="463832" y="160464"/>
                    </a:cubicBezTo>
                    <a:lnTo>
                      <a:pt x="463832" y="160464"/>
                    </a:lnTo>
                    <a:cubicBezTo>
                      <a:pt x="484348" y="165809"/>
                      <a:pt x="504971" y="168374"/>
                      <a:pt x="525916" y="168374"/>
                    </a:cubicBezTo>
                    <a:cubicBezTo>
                      <a:pt x="528367" y="168374"/>
                      <a:pt x="530822" y="168339"/>
                      <a:pt x="533282" y="168269"/>
                    </a:cubicBezTo>
                    <a:cubicBezTo>
                      <a:pt x="546791" y="167936"/>
                      <a:pt x="558967" y="163866"/>
                      <a:pt x="569774" y="155860"/>
                    </a:cubicBezTo>
                    <a:cubicBezTo>
                      <a:pt x="582550" y="146353"/>
                      <a:pt x="583317" y="132710"/>
                      <a:pt x="573710" y="120135"/>
                    </a:cubicBezTo>
                    <a:cubicBezTo>
                      <a:pt x="554263" y="94516"/>
                      <a:pt x="527277" y="79105"/>
                      <a:pt x="499391" y="65796"/>
                    </a:cubicBezTo>
                    <a:cubicBezTo>
                      <a:pt x="458862" y="46482"/>
                      <a:pt x="417699" y="28236"/>
                      <a:pt x="376036" y="11324"/>
                    </a:cubicBezTo>
                    <a:cubicBezTo>
                      <a:pt x="366796" y="7587"/>
                      <a:pt x="357489" y="3818"/>
                      <a:pt x="348016" y="649"/>
                    </a:cubicBezTo>
                    <a:cubicBezTo>
                      <a:pt x="346914" y="291"/>
                      <a:pt x="345572" y="1"/>
                      <a:pt x="344255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6" name="Google Shape;316;p55"/>
              <p:cNvSpPr/>
              <p:nvPr/>
            </p:nvSpPr>
            <p:spPr>
              <a:xfrm>
                <a:off x="6708785" y="3133204"/>
                <a:ext cx="274241" cy="264968"/>
              </a:xfrm>
              <a:custGeom>
                <a:rect b="b" l="l" r="r" t="t"/>
                <a:pathLst>
                  <a:path extrusionOk="0" h="120990" w="125224">
                    <a:moveTo>
                      <a:pt x="12999" y="1"/>
                    </a:moveTo>
                    <a:cubicBezTo>
                      <a:pt x="11782" y="1"/>
                      <a:pt x="10499" y="107"/>
                      <a:pt x="9140" y="324"/>
                    </a:cubicBezTo>
                    <a:cubicBezTo>
                      <a:pt x="4137" y="4761"/>
                      <a:pt x="1668" y="10465"/>
                      <a:pt x="1068" y="16970"/>
                    </a:cubicBezTo>
                    <a:cubicBezTo>
                      <a:pt x="1" y="28478"/>
                      <a:pt x="568" y="39853"/>
                      <a:pt x="4470" y="50861"/>
                    </a:cubicBezTo>
                    <a:cubicBezTo>
                      <a:pt x="8106" y="61068"/>
                      <a:pt x="11642" y="71342"/>
                      <a:pt x="15245" y="81549"/>
                    </a:cubicBezTo>
                    <a:cubicBezTo>
                      <a:pt x="15912" y="95559"/>
                      <a:pt x="25619" y="102698"/>
                      <a:pt x="35493" y="110737"/>
                    </a:cubicBezTo>
                    <a:cubicBezTo>
                      <a:pt x="44290" y="117880"/>
                      <a:pt x="54481" y="120990"/>
                      <a:pt x="64677" y="120990"/>
                    </a:cubicBezTo>
                    <a:cubicBezTo>
                      <a:pt x="86764" y="120990"/>
                      <a:pt x="108874" y="106396"/>
                      <a:pt x="116884" y="86586"/>
                    </a:cubicBezTo>
                    <a:cubicBezTo>
                      <a:pt x="125223" y="75045"/>
                      <a:pt x="125223" y="71375"/>
                      <a:pt x="116751" y="65171"/>
                    </a:cubicBezTo>
                    <a:cubicBezTo>
                      <a:pt x="115922" y="65033"/>
                      <a:pt x="115105" y="64972"/>
                      <a:pt x="114298" y="64972"/>
                    </a:cubicBezTo>
                    <a:cubicBezTo>
                      <a:pt x="110230" y="64972"/>
                      <a:pt x="106398" y="66504"/>
                      <a:pt x="102474" y="67339"/>
                    </a:cubicBezTo>
                    <a:cubicBezTo>
                      <a:pt x="98062" y="68274"/>
                      <a:pt x="93761" y="68735"/>
                      <a:pt x="89622" y="68735"/>
                    </a:cubicBezTo>
                    <a:cubicBezTo>
                      <a:pt x="71760" y="68735"/>
                      <a:pt x="56908" y="60161"/>
                      <a:pt x="49136" y="44156"/>
                    </a:cubicBezTo>
                    <a:cubicBezTo>
                      <a:pt x="43799" y="33148"/>
                      <a:pt x="36693" y="23308"/>
                      <a:pt x="30823" y="12700"/>
                    </a:cubicBezTo>
                    <a:cubicBezTo>
                      <a:pt x="26460" y="4905"/>
                      <a:pt x="21285" y="1"/>
                      <a:pt x="12999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7" name="Google Shape;317;p55"/>
              <p:cNvSpPr/>
              <p:nvPr/>
            </p:nvSpPr>
            <p:spPr>
              <a:xfrm>
                <a:off x="6961836" y="2541231"/>
                <a:ext cx="339255" cy="245957"/>
              </a:xfrm>
              <a:custGeom>
                <a:rect b="b" l="l" r="r" t="t"/>
                <a:pathLst>
                  <a:path extrusionOk="0" h="112309" w="154911">
                    <a:moveTo>
                      <a:pt x="96127" y="1"/>
                    </a:moveTo>
                    <a:cubicBezTo>
                      <a:pt x="88336" y="1"/>
                      <a:pt x="85240" y="4522"/>
                      <a:pt x="84561" y="15473"/>
                    </a:cubicBezTo>
                    <a:cubicBezTo>
                      <a:pt x="84227" y="20576"/>
                      <a:pt x="84427" y="25747"/>
                      <a:pt x="84694" y="30884"/>
                    </a:cubicBezTo>
                    <a:cubicBezTo>
                      <a:pt x="85061" y="39357"/>
                      <a:pt x="85762" y="47896"/>
                      <a:pt x="84027" y="56235"/>
                    </a:cubicBezTo>
                    <a:cubicBezTo>
                      <a:pt x="81625" y="67510"/>
                      <a:pt x="74821" y="76617"/>
                      <a:pt x="64547" y="80753"/>
                    </a:cubicBezTo>
                    <a:cubicBezTo>
                      <a:pt x="47224" y="87739"/>
                      <a:pt x="29841" y="95580"/>
                      <a:pt x="10558" y="95580"/>
                    </a:cubicBezTo>
                    <a:cubicBezTo>
                      <a:pt x="9678" y="95580"/>
                      <a:pt x="8794" y="95564"/>
                      <a:pt x="7906" y="95530"/>
                    </a:cubicBezTo>
                    <a:cubicBezTo>
                      <a:pt x="7659" y="95522"/>
                      <a:pt x="7412" y="95517"/>
                      <a:pt x="7168" y="95517"/>
                    </a:cubicBezTo>
                    <a:cubicBezTo>
                      <a:pt x="3626" y="95517"/>
                      <a:pt x="500" y="96509"/>
                      <a:pt x="0" y="101034"/>
                    </a:cubicBezTo>
                    <a:cubicBezTo>
                      <a:pt x="4404" y="110374"/>
                      <a:pt x="13477" y="110708"/>
                      <a:pt x="21849" y="112309"/>
                    </a:cubicBezTo>
                    <a:cubicBezTo>
                      <a:pt x="26052" y="111909"/>
                      <a:pt x="30322" y="111708"/>
                      <a:pt x="34492" y="110975"/>
                    </a:cubicBezTo>
                    <a:cubicBezTo>
                      <a:pt x="71685" y="104637"/>
                      <a:pt x="105542" y="90093"/>
                      <a:pt x="135297" y="67210"/>
                    </a:cubicBezTo>
                    <a:cubicBezTo>
                      <a:pt x="143169" y="61172"/>
                      <a:pt x="153343" y="55335"/>
                      <a:pt x="154911" y="43359"/>
                    </a:cubicBezTo>
                    <a:cubicBezTo>
                      <a:pt x="141068" y="25313"/>
                      <a:pt x="121988" y="13638"/>
                      <a:pt x="103708" y="996"/>
                    </a:cubicBezTo>
                    <a:cubicBezTo>
                      <a:pt x="100791" y="346"/>
                      <a:pt x="98280" y="1"/>
                      <a:pt x="96127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8" name="Google Shape;318;p55"/>
              <p:cNvSpPr/>
              <p:nvPr/>
            </p:nvSpPr>
            <p:spPr>
              <a:xfrm>
                <a:off x="7013425" y="2893500"/>
                <a:ext cx="116885" cy="108122"/>
              </a:xfrm>
              <a:custGeom>
                <a:rect b="b" l="l" r="r" t="t"/>
                <a:pathLst>
                  <a:path extrusionOk="0" h="49371" w="53372">
                    <a:moveTo>
                      <a:pt x="28015" y="1"/>
                    </a:moveTo>
                    <a:cubicBezTo>
                      <a:pt x="27917" y="1"/>
                      <a:pt x="27819" y="1"/>
                      <a:pt x="27720" y="2"/>
                    </a:cubicBezTo>
                    <a:cubicBezTo>
                      <a:pt x="13977" y="136"/>
                      <a:pt x="1" y="14112"/>
                      <a:pt x="167" y="27522"/>
                    </a:cubicBezTo>
                    <a:cubicBezTo>
                      <a:pt x="367" y="38978"/>
                      <a:pt x="11606" y="49371"/>
                      <a:pt x="23792" y="49371"/>
                    </a:cubicBezTo>
                    <a:cubicBezTo>
                      <a:pt x="23812" y="49371"/>
                      <a:pt x="23831" y="49371"/>
                      <a:pt x="23851" y="49371"/>
                    </a:cubicBezTo>
                    <a:cubicBezTo>
                      <a:pt x="38695" y="49337"/>
                      <a:pt x="53372" y="36528"/>
                      <a:pt x="53172" y="23853"/>
                    </a:cubicBezTo>
                    <a:cubicBezTo>
                      <a:pt x="52907" y="9804"/>
                      <a:pt x="42538" y="1"/>
                      <a:pt x="28015" y="1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9" name="Google Shape;319;p55"/>
              <p:cNvSpPr/>
              <p:nvPr/>
            </p:nvSpPr>
            <p:spPr>
              <a:xfrm>
                <a:off x="6835273" y="2905544"/>
                <a:ext cx="131028" cy="137530"/>
              </a:xfrm>
              <a:custGeom>
                <a:rect b="b" l="l" r="r" t="t"/>
                <a:pathLst>
                  <a:path extrusionOk="0" h="62799" w="59830">
                    <a:moveTo>
                      <a:pt x="27353" y="1"/>
                    </a:moveTo>
                    <a:cubicBezTo>
                      <a:pt x="26417" y="1"/>
                      <a:pt x="25458" y="293"/>
                      <a:pt x="24485" y="976"/>
                    </a:cubicBezTo>
                    <a:cubicBezTo>
                      <a:pt x="19481" y="4478"/>
                      <a:pt x="24118" y="10482"/>
                      <a:pt x="26887" y="14585"/>
                    </a:cubicBezTo>
                    <a:cubicBezTo>
                      <a:pt x="34392" y="25693"/>
                      <a:pt x="40630" y="37368"/>
                      <a:pt x="44599" y="51478"/>
                    </a:cubicBezTo>
                    <a:lnTo>
                      <a:pt x="44599" y="51478"/>
                    </a:lnTo>
                    <a:cubicBezTo>
                      <a:pt x="34659" y="50344"/>
                      <a:pt x="26620" y="46908"/>
                      <a:pt x="18347" y="44140"/>
                    </a:cubicBezTo>
                    <a:cubicBezTo>
                      <a:pt x="14578" y="42872"/>
                      <a:pt x="10942" y="41338"/>
                      <a:pt x="7173" y="40337"/>
                    </a:cubicBezTo>
                    <a:cubicBezTo>
                      <a:pt x="6390" y="40129"/>
                      <a:pt x="5596" y="39999"/>
                      <a:pt x="4842" y="39999"/>
                    </a:cubicBezTo>
                    <a:cubicBezTo>
                      <a:pt x="2928" y="39999"/>
                      <a:pt x="1266" y="40837"/>
                      <a:pt x="668" y="43372"/>
                    </a:cubicBezTo>
                    <a:cubicBezTo>
                      <a:pt x="1" y="46208"/>
                      <a:pt x="1836" y="47976"/>
                      <a:pt x="4204" y="49010"/>
                    </a:cubicBezTo>
                    <a:cubicBezTo>
                      <a:pt x="17880" y="54881"/>
                      <a:pt x="31724" y="60485"/>
                      <a:pt x="46534" y="62620"/>
                    </a:cubicBezTo>
                    <a:cubicBezTo>
                      <a:pt x="47403" y="62740"/>
                      <a:pt x="48232" y="62799"/>
                      <a:pt x="49017" y="62799"/>
                    </a:cubicBezTo>
                    <a:cubicBezTo>
                      <a:pt x="56277" y="62799"/>
                      <a:pt x="59830" y="57770"/>
                      <a:pt x="57542" y="49944"/>
                    </a:cubicBezTo>
                    <a:cubicBezTo>
                      <a:pt x="53072" y="34700"/>
                      <a:pt x="46801" y="20189"/>
                      <a:pt x="36827" y="7647"/>
                    </a:cubicBezTo>
                    <a:cubicBezTo>
                      <a:pt x="34380" y="4535"/>
                      <a:pt x="31041" y="1"/>
                      <a:pt x="27353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0" name="Google Shape;320;p55"/>
              <p:cNvSpPr/>
              <p:nvPr/>
            </p:nvSpPr>
            <p:spPr>
              <a:xfrm>
                <a:off x="7064795" y="4810207"/>
                <a:ext cx="34484" cy="147205"/>
              </a:xfrm>
              <a:custGeom>
                <a:rect b="b" l="l" r="r" t="t"/>
                <a:pathLst>
                  <a:path extrusionOk="0" h="67217" w="15746">
                    <a:moveTo>
                      <a:pt x="7567" y="1"/>
                    </a:moveTo>
                    <a:cubicBezTo>
                      <a:pt x="7546" y="1"/>
                      <a:pt x="7526" y="1"/>
                      <a:pt x="7506" y="1"/>
                    </a:cubicBezTo>
                    <a:cubicBezTo>
                      <a:pt x="2069" y="101"/>
                      <a:pt x="434" y="4104"/>
                      <a:pt x="368" y="8774"/>
                    </a:cubicBezTo>
                    <a:cubicBezTo>
                      <a:pt x="234" y="16646"/>
                      <a:pt x="334" y="24518"/>
                      <a:pt x="334" y="32391"/>
                    </a:cubicBezTo>
                    <a:lnTo>
                      <a:pt x="401" y="32424"/>
                    </a:lnTo>
                    <a:cubicBezTo>
                      <a:pt x="401" y="40930"/>
                      <a:pt x="1" y="49436"/>
                      <a:pt x="568" y="57876"/>
                    </a:cubicBezTo>
                    <a:cubicBezTo>
                      <a:pt x="866" y="61920"/>
                      <a:pt x="2713" y="67216"/>
                      <a:pt x="7319" y="67216"/>
                    </a:cubicBezTo>
                    <a:cubicBezTo>
                      <a:pt x="7348" y="67216"/>
                      <a:pt x="7377" y="67216"/>
                      <a:pt x="7406" y="67216"/>
                    </a:cubicBezTo>
                    <a:cubicBezTo>
                      <a:pt x="11375" y="67182"/>
                      <a:pt x="12243" y="61645"/>
                      <a:pt x="12243" y="58443"/>
                    </a:cubicBezTo>
                    <a:cubicBezTo>
                      <a:pt x="12243" y="41531"/>
                      <a:pt x="15745" y="24685"/>
                      <a:pt x="13177" y="7773"/>
                    </a:cubicBezTo>
                    <a:cubicBezTo>
                      <a:pt x="12645" y="4052"/>
                      <a:pt x="12478" y="1"/>
                      <a:pt x="756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1" name="Google Shape;321;p55"/>
              <p:cNvSpPr/>
              <p:nvPr/>
            </p:nvSpPr>
            <p:spPr>
              <a:xfrm>
                <a:off x="7194865" y="4586893"/>
                <a:ext cx="35066" cy="136183"/>
              </a:xfrm>
              <a:custGeom>
                <a:rect b="b" l="l" r="r" t="t"/>
                <a:pathLst>
                  <a:path extrusionOk="0" h="62184" w="16012">
                    <a:moveTo>
                      <a:pt x="7729" y="0"/>
                    </a:moveTo>
                    <a:cubicBezTo>
                      <a:pt x="7505" y="0"/>
                      <a:pt x="7275" y="12"/>
                      <a:pt x="7039" y="36"/>
                    </a:cubicBezTo>
                    <a:cubicBezTo>
                      <a:pt x="3603" y="402"/>
                      <a:pt x="3103" y="3405"/>
                      <a:pt x="2936" y="6240"/>
                    </a:cubicBezTo>
                    <a:cubicBezTo>
                      <a:pt x="2269" y="16214"/>
                      <a:pt x="0" y="26088"/>
                      <a:pt x="1068" y="36195"/>
                    </a:cubicBezTo>
                    <a:cubicBezTo>
                      <a:pt x="1501" y="43166"/>
                      <a:pt x="67" y="50205"/>
                      <a:pt x="2002" y="57076"/>
                    </a:cubicBezTo>
                    <a:cubicBezTo>
                      <a:pt x="2602" y="59378"/>
                      <a:pt x="3536" y="62013"/>
                      <a:pt x="6505" y="62180"/>
                    </a:cubicBezTo>
                    <a:cubicBezTo>
                      <a:pt x="6569" y="62182"/>
                      <a:pt x="6632" y="62183"/>
                      <a:pt x="6695" y="62183"/>
                    </a:cubicBezTo>
                    <a:cubicBezTo>
                      <a:pt x="9449" y="62183"/>
                      <a:pt x="11085" y="60058"/>
                      <a:pt x="11509" y="57710"/>
                    </a:cubicBezTo>
                    <a:cubicBezTo>
                      <a:pt x="14544" y="40364"/>
                      <a:pt x="16012" y="22885"/>
                      <a:pt x="13377" y="5373"/>
                    </a:cubicBezTo>
                    <a:cubicBezTo>
                      <a:pt x="12940" y="2409"/>
                      <a:pt x="10957" y="0"/>
                      <a:pt x="772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2" name="Google Shape;322;p55"/>
              <p:cNvSpPr/>
              <p:nvPr/>
            </p:nvSpPr>
            <p:spPr>
              <a:xfrm>
                <a:off x="7481602" y="3348943"/>
                <a:ext cx="35725" cy="130064"/>
              </a:xfrm>
              <a:custGeom>
                <a:rect b="b" l="l" r="r" t="t"/>
                <a:pathLst>
                  <a:path extrusionOk="0" h="59390" w="16313">
                    <a:moveTo>
                      <a:pt x="10218" y="0"/>
                    </a:moveTo>
                    <a:cubicBezTo>
                      <a:pt x="6602" y="0"/>
                      <a:pt x="4813" y="3502"/>
                      <a:pt x="4437" y="6416"/>
                    </a:cubicBezTo>
                    <a:cubicBezTo>
                      <a:pt x="2703" y="21727"/>
                      <a:pt x="1335" y="37072"/>
                      <a:pt x="168" y="52416"/>
                    </a:cubicBezTo>
                    <a:cubicBezTo>
                      <a:pt x="1" y="54851"/>
                      <a:pt x="334" y="58687"/>
                      <a:pt x="3370" y="59287"/>
                    </a:cubicBezTo>
                    <a:cubicBezTo>
                      <a:pt x="3704" y="59357"/>
                      <a:pt x="4018" y="59390"/>
                      <a:pt x="4315" y="59390"/>
                    </a:cubicBezTo>
                    <a:cubicBezTo>
                      <a:pt x="7286" y="59390"/>
                      <a:pt x="8507" y="56109"/>
                      <a:pt x="9508" y="53683"/>
                    </a:cubicBezTo>
                    <a:cubicBezTo>
                      <a:pt x="14044" y="42275"/>
                      <a:pt x="15612" y="30267"/>
                      <a:pt x="16312" y="17724"/>
                    </a:cubicBezTo>
                    <a:cubicBezTo>
                      <a:pt x="16112" y="14455"/>
                      <a:pt x="16212" y="10786"/>
                      <a:pt x="15412" y="7250"/>
                    </a:cubicBezTo>
                    <a:cubicBezTo>
                      <a:pt x="14845" y="4448"/>
                      <a:pt x="14611" y="512"/>
                      <a:pt x="10942" y="45"/>
                    </a:cubicBezTo>
                    <a:cubicBezTo>
                      <a:pt x="10693" y="15"/>
                      <a:pt x="10451" y="0"/>
                      <a:pt x="1021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3" name="Google Shape;323;p55"/>
              <p:cNvSpPr/>
              <p:nvPr/>
            </p:nvSpPr>
            <p:spPr>
              <a:xfrm>
                <a:off x="7041266" y="4566106"/>
                <a:ext cx="40911" cy="139396"/>
              </a:xfrm>
              <a:custGeom>
                <a:rect b="b" l="l" r="r" t="t"/>
                <a:pathLst>
                  <a:path extrusionOk="0" h="63651" w="18681">
                    <a:moveTo>
                      <a:pt x="12675" y="0"/>
                    </a:moveTo>
                    <a:cubicBezTo>
                      <a:pt x="9551" y="0"/>
                      <a:pt x="8077" y="2281"/>
                      <a:pt x="7339" y="5355"/>
                    </a:cubicBezTo>
                    <a:cubicBezTo>
                      <a:pt x="3970" y="19498"/>
                      <a:pt x="668" y="33642"/>
                      <a:pt x="134" y="48219"/>
                    </a:cubicBezTo>
                    <a:cubicBezTo>
                      <a:pt x="134" y="51254"/>
                      <a:pt x="1" y="54323"/>
                      <a:pt x="134" y="57292"/>
                    </a:cubicBezTo>
                    <a:cubicBezTo>
                      <a:pt x="268" y="59727"/>
                      <a:pt x="501" y="62996"/>
                      <a:pt x="2936" y="63530"/>
                    </a:cubicBezTo>
                    <a:cubicBezTo>
                      <a:pt x="3292" y="63612"/>
                      <a:pt x="3614" y="63651"/>
                      <a:pt x="3907" y="63651"/>
                    </a:cubicBezTo>
                    <a:cubicBezTo>
                      <a:pt x="6692" y="63651"/>
                      <a:pt x="6821" y="60178"/>
                      <a:pt x="7606" y="58126"/>
                    </a:cubicBezTo>
                    <a:cubicBezTo>
                      <a:pt x="13744" y="41848"/>
                      <a:pt x="15345" y="24569"/>
                      <a:pt x="18114" y="7623"/>
                    </a:cubicBezTo>
                    <a:cubicBezTo>
                      <a:pt x="18681" y="4187"/>
                      <a:pt x="17913" y="618"/>
                      <a:pt x="13510" y="51"/>
                    </a:cubicBezTo>
                    <a:cubicBezTo>
                      <a:pt x="13220" y="17"/>
                      <a:pt x="12941" y="0"/>
                      <a:pt x="126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4" name="Google Shape;324;p55"/>
              <p:cNvSpPr/>
              <p:nvPr/>
            </p:nvSpPr>
            <p:spPr>
              <a:xfrm>
                <a:off x="7187776" y="3966501"/>
                <a:ext cx="41568" cy="118599"/>
              </a:xfrm>
              <a:custGeom>
                <a:rect b="b" l="l" r="r" t="t"/>
                <a:pathLst>
                  <a:path extrusionOk="0" h="54155" w="18981">
                    <a:moveTo>
                      <a:pt x="13043" y="1"/>
                    </a:moveTo>
                    <a:cubicBezTo>
                      <a:pt x="9514" y="1"/>
                      <a:pt x="7264" y="2372"/>
                      <a:pt x="6672" y="5674"/>
                    </a:cubicBezTo>
                    <a:cubicBezTo>
                      <a:pt x="4637" y="17583"/>
                      <a:pt x="801" y="29191"/>
                      <a:pt x="668" y="41400"/>
                    </a:cubicBezTo>
                    <a:cubicBezTo>
                      <a:pt x="668" y="42601"/>
                      <a:pt x="601" y="43835"/>
                      <a:pt x="668" y="45036"/>
                    </a:cubicBezTo>
                    <a:cubicBezTo>
                      <a:pt x="835" y="48338"/>
                      <a:pt x="1" y="53108"/>
                      <a:pt x="3336" y="54009"/>
                    </a:cubicBezTo>
                    <a:cubicBezTo>
                      <a:pt x="3727" y="54108"/>
                      <a:pt x="4096" y="54154"/>
                      <a:pt x="4447" y="54154"/>
                    </a:cubicBezTo>
                    <a:cubicBezTo>
                      <a:pt x="7752" y="54154"/>
                      <a:pt x="9359" y="50029"/>
                      <a:pt x="10475" y="47104"/>
                    </a:cubicBezTo>
                    <a:cubicBezTo>
                      <a:pt x="15478" y="34361"/>
                      <a:pt x="18314" y="21085"/>
                      <a:pt x="18881" y="7375"/>
                    </a:cubicBezTo>
                    <a:cubicBezTo>
                      <a:pt x="18981" y="3840"/>
                      <a:pt x="18147" y="470"/>
                      <a:pt x="13811" y="37"/>
                    </a:cubicBezTo>
                    <a:cubicBezTo>
                      <a:pt x="13548" y="13"/>
                      <a:pt x="13292" y="1"/>
                      <a:pt x="1304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5" name="Google Shape;325;p55"/>
              <p:cNvSpPr/>
              <p:nvPr/>
            </p:nvSpPr>
            <p:spPr>
              <a:xfrm>
                <a:off x="7358621" y="4602210"/>
                <a:ext cx="34775" cy="124837"/>
              </a:xfrm>
              <a:custGeom>
                <a:rect b="b" l="l" r="r" t="t"/>
                <a:pathLst>
                  <a:path extrusionOk="0" h="57003" w="15879">
                    <a:moveTo>
                      <a:pt x="7056" y="0"/>
                    </a:moveTo>
                    <a:cubicBezTo>
                      <a:pt x="6601" y="0"/>
                      <a:pt x="6127" y="48"/>
                      <a:pt x="5638" y="149"/>
                    </a:cubicBezTo>
                    <a:cubicBezTo>
                      <a:pt x="2403" y="749"/>
                      <a:pt x="1335" y="3318"/>
                      <a:pt x="1302" y="6220"/>
                    </a:cubicBezTo>
                    <a:cubicBezTo>
                      <a:pt x="1202" y="12557"/>
                      <a:pt x="1235" y="18895"/>
                      <a:pt x="1235" y="25233"/>
                    </a:cubicBezTo>
                    <a:cubicBezTo>
                      <a:pt x="1535" y="34540"/>
                      <a:pt x="1" y="43947"/>
                      <a:pt x="3070" y="53086"/>
                    </a:cubicBezTo>
                    <a:cubicBezTo>
                      <a:pt x="3670" y="54854"/>
                      <a:pt x="4204" y="56656"/>
                      <a:pt x="6339" y="56956"/>
                    </a:cubicBezTo>
                    <a:cubicBezTo>
                      <a:pt x="6527" y="56987"/>
                      <a:pt x="6707" y="57002"/>
                      <a:pt x="6879" y="57002"/>
                    </a:cubicBezTo>
                    <a:cubicBezTo>
                      <a:pt x="8357" y="57002"/>
                      <a:pt x="9263" y="55902"/>
                      <a:pt x="9741" y="54588"/>
                    </a:cubicBezTo>
                    <a:cubicBezTo>
                      <a:pt x="15879" y="38209"/>
                      <a:pt x="14811" y="21397"/>
                      <a:pt x="12476" y="4585"/>
                    </a:cubicBezTo>
                    <a:cubicBezTo>
                      <a:pt x="12073" y="1907"/>
                      <a:pt x="9931" y="0"/>
                      <a:pt x="705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6" name="Google Shape;326;p55"/>
              <p:cNvSpPr/>
              <p:nvPr/>
            </p:nvSpPr>
            <p:spPr>
              <a:xfrm>
                <a:off x="7319455" y="3846540"/>
                <a:ext cx="58880" cy="122857"/>
              </a:xfrm>
              <a:custGeom>
                <a:rect b="b" l="l" r="r" t="t"/>
                <a:pathLst>
                  <a:path extrusionOk="0" h="56099" w="26886">
                    <a:moveTo>
                      <a:pt x="20290" y="0"/>
                    </a:moveTo>
                    <a:cubicBezTo>
                      <a:pt x="17982" y="0"/>
                      <a:pt x="16021" y="1207"/>
                      <a:pt x="15111" y="3294"/>
                    </a:cubicBezTo>
                    <a:cubicBezTo>
                      <a:pt x="7873" y="20140"/>
                      <a:pt x="0" y="36885"/>
                      <a:pt x="334" y="56099"/>
                    </a:cubicBezTo>
                    <a:cubicBezTo>
                      <a:pt x="15545" y="42889"/>
                      <a:pt x="20115" y="24276"/>
                      <a:pt x="26019" y="6430"/>
                    </a:cubicBezTo>
                    <a:cubicBezTo>
                      <a:pt x="26886" y="3761"/>
                      <a:pt x="25252" y="1026"/>
                      <a:pt x="22049" y="225"/>
                    </a:cubicBezTo>
                    <a:cubicBezTo>
                      <a:pt x="21449" y="74"/>
                      <a:pt x="20859" y="0"/>
                      <a:pt x="2029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7" name="Google Shape;327;p55"/>
              <p:cNvSpPr/>
              <p:nvPr/>
            </p:nvSpPr>
            <p:spPr>
              <a:xfrm>
                <a:off x="7320405" y="4042342"/>
                <a:ext cx="52816" cy="113319"/>
              </a:xfrm>
              <a:custGeom>
                <a:rect b="b" l="l" r="r" t="t"/>
                <a:pathLst>
                  <a:path extrusionOk="0" h="51744" w="24117">
                    <a:moveTo>
                      <a:pt x="18175" y="0"/>
                    </a:moveTo>
                    <a:cubicBezTo>
                      <a:pt x="15775" y="0"/>
                      <a:pt x="13967" y="1543"/>
                      <a:pt x="12976" y="3943"/>
                    </a:cubicBezTo>
                    <a:cubicBezTo>
                      <a:pt x="7639" y="17086"/>
                      <a:pt x="2302" y="30229"/>
                      <a:pt x="467" y="44439"/>
                    </a:cubicBezTo>
                    <a:cubicBezTo>
                      <a:pt x="133" y="47074"/>
                      <a:pt x="0" y="50277"/>
                      <a:pt x="3136" y="51477"/>
                    </a:cubicBezTo>
                    <a:cubicBezTo>
                      <a:pt x="3612" y="51661"/>
                      <a:pt x="4061" y="51743"/>
                      <a:pt x="4485" y="51743"/>
                    </a:cubicBezTo>
                    <a:cubicBezTo>
                      <a:pt x="6521" y="51743"/>
                      <a:pt x="7969" y="49849"/>
                      <a:pt x="9073" y="48275"/>
                    </a:cubicBezTo>
                    <a:cubicBezTo>
                      <a:pt x="17513" y="36133"/>
                      <a:pt x="20581" y="21923"/>
                      <a:pt x="24117" y="10048"/>
                    </a:cubicBezTo>
                    <a:cubicBezTo>
                      <a:pt x="23917" y="4811"/>
                      <a:pt x="24017" y="1575"/>
                      <a:pt x="20315" y="374"/>
                    </a:cubicBezTo>
                    <a:cubicBezTo>
                      <a:pt x="19559" y="120"/>
                      <a:pt x="18844" y="0"/>
                      <a:pt x="18175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8" name="Google Shape;328;p55"/>
              <p:cNvSpPr/>
              <p:nvPr/>
            </p:nvSpPr>
            <p:spPr>
              <a:xfrm>
                <a:off x="7420368" y="3532090"/>
                <a:ext cx="34118" cy="117559"/>
              </a:xfrm>
              <a:custGeom>
                <a:rect b="b" l="l" r="r" t="t"/>
                <a:pathLst>
                  <a:path extrusionOk="0" h="53680" w="15579">
                    <a:moveTo>
                      <a:pt x="9361" y="0"/>
                    </a:moveTo>
                    <a:cubicBezTo>
                      <a:pt x="4755" y="0"/>
                      <a:pt x="3877" y="5091"/>
                      <a:pt x="3470" y="9006"/>
                    </a:cubicBezTo>
                    <a:cubicBezTo>
                      <a:pt x="2002" y="21549"/>
                      <a:pt x="1" y="34058"/>
                      <a:pt x="401" y="46767"/>
                    </a:cubicBezTo>
                    <a:cubicBezTo>
                      <a:pt x="501" y="49402"/>
                      <a:pt x="167" y="53004"/>
                      <a:pt x="3403" y="53605"/>
                    </a:cubicBezTo>
                    <a:cubicBezTo>
                      <a:pt x="3661" y="53655"/>
                      <a:pt x="3907" y="53679"/>
                      <a:pt x="4145" y="53679"/>
                    </a:cubicBezTo>
                    <a:cubicBezTo>
                      <a:pt x="6732" y="53679"/>
                      <a:pt x="8135" y="50838"/>
                      <a:pt x="9174" y="48668"/>
                    </a:cubicBezTo>
                    <a:cubicBezTo>
                      <a:pt x="13744" y="38894"/>
                      <a:pt x="15178" y="28487"/>
                      <a:pt x="14911" y="15744"/>
                    </a:cubicBezTo>
                    <a:cubicBezTo>
                      <a:pt x="14911" y="15378"/>
                      <a:pt x="15011" y="12976"/>
                      <a:pt x="14878" y="10574"/>
                    </a:cubicBezTo>
                    <a:cubicBezTo>
                      <a:pt x="14678" y="6471"/>
                      <a:pt x="15578" y="800"/>
                      <a:pt x="10308" y="67"/>
                    </a:cubicBezTo>
                    <a:cubicBezTo>
                      <a:pt x="9976" y="22"/>
                      <a:pt x="9660" y="0"/>
                      <a:pt x="9361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29" name="Google Shape;329;p55"/>
              <p:cNvSpPr/>
              <p:nvPr/>
            </p:nvSpPr>
            <p:spPr>
              <a:xfrm>
                <a:off x="7198300" y="4170597"/>
                <a:ext cx="59831" cy="105343"/>
              </a:xfrm>
              <a:custGeom>
                <a:rect b="b" l="l" r="r" t="t"/>
                <a:pathLst>
                  <a:path extrusionOk="0" h="48102" w="27320">
                    <a:moveTo>
                      <a:pt x="20150" y="0"/>
                    </a:moveTo>
                    <a:cubicBezTo>
                      <a:pt x="18130" y="0"/>
                      <a:pt x="16484" y="1373"/>
                      <a:pt x="15445" y="3204"/>
                    </a:cubicBezTo>
                    <a:cubicBezTo>
                      <a:pt x="8673" y="14746"/>
                      <a:pt x="3503" y="26955"/>
                      <a:pt x="934" y="39797"/>
                    </a:cubicBezTo>
                    <a:cubicBezTo>
                      <a:pt x="2002" y="42966"/>
                      <a:pt x="0" y="46936"/>
                      <a:pt x="4170" y="47970"/>
                    </a:cubicBezTo>
                    <a:cubicBezTo>
                      <a:pt x="4534" y="48060"/>
                      <a:pt x="4884" y="48102"/>
                      <a:pt x="5219" y="48102"/>
                    </a:cubicBezTo>
                    <a:cubicBezTo>
                      <a:pt x="7740" y="48102"/>
                      <a:pt x="9463" y="45739"/>
                      <a:pt x="10641" y="43767"/>
                    </a:cubicBezTo>
                    <a:cubicBezTo>
                      <a:pt x="17212" y="32459"/>
                      <a:pt x="21482" y="20117"/>
                      <a:pt x="26052" y="7941"/>
                    </a:cubicBezTo>
                    <a:cubicBezTo>
                      <a:pt x="27320" y="4605"/>
                      <a:pt x="25485" y="1937"/>
                      <a:pt x="22383" y="536"/>
                    </a:cubicBezTo>
                    <a:cubicBezTo>
                      <a:pt x="21600" y="166"/>
                      <a:pt x="20853" y="0"/>
                      <a:pt x="20150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0" name="Google Shape;330;p55"/>
              <p:cNvSpPr/>
              <p:nvPr/>
            </p:nvSpPr>
            <p:spPr>
              <a:xfrm>
                <a:off x="7276488" y="4795659"/>
                <a:ext cx="38281" cy="117137"/>
              </a:xfrm>
              <a:custGeom>
                <a:rect b="b" l="l" r="r" t="t"/>
                <a:pathLst>
                  <a:path extrusionOk="0" h="53487" w="17480">
                    <a:moveTo>
                      <a:pt x="7858" y="1"/>
                    </a:moveTo>
                    <a:cubicBezTo>
                      <a:pt x="7528" y="1"/>
                      <a:pt x="7178" y="34"/>
                      <a:pt x="6805" y="104"/>
                    </a:cubicBezTo>
                    <a:cubicBezTo>
                      <a:pt x="3836" y="671"/>
                      <a:pt x="2569" y="3339"/>
                      <a:pt x="2302" y="6275"/>
                    </a:cubicBezTo>
                    <a:cubicBezTo>
                      <a:pt x="1602" y="14681"/>
                      <a:pt x="968" y="23120"/>
                      <a:pt x="201" y="32627"/>
                    </a:cubicBezTo>
                    <a:cubicBezTo>
                      <a:pt x="467" y="35162"/>
                      <a:pt x="167" y="38998"/>
                      <a:pt x="1335" y="42334"/>
                    </a:cubicBezTo>
                    <a:cubicBezTo>
                      <a:pt x="2669" y="46170"/>
                      <a:pt x="0" y="53175"/>
                      <a:pt x="4303" y="53475"/>
                    </a:cubicBezTo>
                    <a:cubicBezTo>
                      <a:pt x="4413" y="53483"/>
                      <a:pt x="4519" y="53486"/>
                      <a:pt x="4623" y="53486"/>
                    </a:cubicBezTo>
                    <a:cubicBezTo>
                      <a:pt x="9220" y="53486"/>
                      <a:pt x="8801" y="46385"/>
                      <a:pt x="10008" y="42601"/>
                    </a:cubicBezTo>
                    <a:cubicBezTo>
                      <a:pt x="13944" y="30526"/>
                      <a:pt x="17480" y="18183"/>
                      <a:pt x="13043" y="5341"/>
                    </a:cubicBezTo>
                    <a:cubicBezTo>
                      <a:pt x="12172" y="2698"/>
                      <a:pt x="10841" y="1"/>
                      <a:pt x="785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1" name="Google Shape;331;p55"/>
              <p:cNvSpPr/>
              <p:nvPr/>
            </p:nvSpPr>
            <p:spPr>
              <a:xfrm>
                <a:off x="7429209" y="3727202"/>
                <a:ext cx="40327" cy="106357"/>
              </a:xfrm>
              <a:custGeom>
                <a:rect b="b" l="l" r="r" t="t"/>
                <a:pathLst>
                  <a:path extrusionOk="0" h="48565" w="18414">
                    <a:moveTo>
                      <a:pt x="11469" y="0"/>
                    </a:moveTo>
                    <a:cubicBezTo>
                      <a:pt x="8818" y="0"/>
                      <a:pt x="7308" y="2382"/>
                      <a:pt x="6472" y="4833"/>
                    </a:cubicBezTo>
                    <a:cubicBezTo>
                      <a:pt x="1769" y="18376"/>
                      <a:pt x="1" y="32286"/>
                      <a:pt x="2302" y="48565"/>
                    </a:cubicBezTo>
                    <a:cubicBezTo>
                      <a:pt x="13977" y="35589"/>
                      <a:pt x="14878" y="21078"/>
                      <a:pt x="17680" y="7302"/>
                    </a:cubicBezTo>
                    <a:cubicBezTo>
                      <a:pt x="18414" y="3999"/>
                      <a:pt x="16346" y="1298"/>
                      <a:pt x="13177" y="297"/>
                    </a:cubicBezTo>
                    <a:cubicBezTo>
                      <a:pt x="12561" y="93"/>
                      <a:pt x="11993" y="0"/>
                      <a:pt x="1146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2" name="Google Shape;332;p55"/>
              <p:cNvSpPr/>
              <p:nvPr/>
            </p:nvSpPr>
            <p:spPr>
              <a:xfrm>
                <a:off x="7440975" y="3195933"/>
                <a:ext cx="25424" cy="108734"/>
              </a:xfrm>
              <a:custGeom>
                <a:rect b="b" l="l" r="r" t="t"/>
                <a:pathLst>
                  <a:path extrusionOk="0" h="49650" w="11609">
                    <a:moveTo>
                      <a:pt x="6249" y="1"/>
                    </a:moveTo>
                    <a:cubicBezTo>
                      <a:pt x="3443" y="1"/>
                      <a:pt x="2229" y="2108"/>
                      <a:pt x="2068" y="4680"/>
                    </a:cubicBezTo>
                    <a:cubicBezTo>
                      <a:pt x="1335" y="17689"/>
                      <a:pt x="667" y="30665"/>
                      <a:pt x="134" y="43674"/>
                    </a:cubicBezTo>
                    <a:cubicBezTo>
                      <a:pt x="0" y="46576"/>
                      <a:pt x="1034" y="49445"/>
                      <a:pt x="4437" y="49645"/>
                    </a:cubicBezTo>
                    <a:cubicBezTo>
                      <a:pt x="4512" y="49648"/>
                      <a:pt x="4585" y="49649"/>
                      <a:pt x="4657" y="49649"/>
                    </a:cubicBezTo>
                    <a:cubicBezTo>
                      <a:pt x="7933" y="49649"/>
                      <a:pt x="8558" y="46718"/>
                      <a:pt x="9374" y="44075"/>
                    </a:cubicBezTo>
                    <a:cubicBezTo>
                      <a:pt x="11609" y="36936"/>
                      <a:pt x="10775" y="29664"/>
                      <a:pt x="10808" y="22392"/>
                    </a:cubicBezTo>
                    <a:cubicBezTo>
                      <a:pt x="10808" y="16655"/>
                      <a:pt x="10941" y="10851"/>
                      <a:pt x="10775" y="5080"/>
                    </a:cubicBezTo>
                    <a:cubicBezTo>
                      <a:pt x="10675" y="2545"/>
                      <a:pt x="9540" y="176"/>
                      <a:pt x="6572" y="10"/>
                    </a:cubicBezTo>
                    <a:cubicBezTo>
                      <a:pt x="6462" y="4"/>
                      <a:pt x="6354" y="1"/>
                      <a:pt x="624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3" name="Google Shape;333;p55"/>
              <p:cNvSpPr/>
              <p:nvPr/>
            </p:nvSpPr>
            <p:spPr>
              <a:xfrm>
                <a:off x="7311124" y="3643391"/>
                <a:ext cx="34263" cy="96327"/>
              </a:xfrm>
              <a:custGeom>
                <a:rect b="b" l="l" r="r" t="t"/>
                <a:pathLst>
                  <a:path extrusionOk="0" h="43985" w="15645">
                    <a:moveTo>
                      <a:pt x="10648" y="0"/>
                    </a:moveTo>
                    <a:cubicBezTo>
                      <a:pt x="7770" y="0"/>
                      <a:pt x="6355" y="2576"/>
                      <a:pt x="5505" y="5032"/>
                    </a:cubicBezTo>
                    <a:cubicBezTo>
                      <a:pt x="2502" y="13638"/>
                      <a:pt x="668" y="22478"/>
                      <a:pt x="868" y="31651"/>
                    </a:cubicBezTo>
                    <a:cubicBezTo>
                      <a:pt x="868" y="33486"/>
                      <a:pt x="735" y="35320"/>
                      <a:pt x="868" y="37088"/>
                    </a:cubicBezTo>
                    <a:cubicBezTo>
                      <a:pt x="1135" y="39623"/>
                      <a:pt x="1" y="43293"/>
                      <a:pt x="3537" y="43926"/>
                    </a:cubicBezTo>
                    <a:cubicBezTo>
                      <a:pt x="3774" y="43966"/>
                      <a:pt x="3997" y="43984"/>
                      <a:pt x="4208" y="43984"/>
                    </a:cubicBezTo>
                    <a:cubicBezTo>
                      <a:pt x="7049" y="43984"/>
                      <a:pt x="7589" y="40601"/>
                      <a:pt x="8707" y="38489"/>
                    </a:cubicBezTo>
                    <a:cubicBezTo>
                      <a:pt x="13911" y="28615"/>
                      <a:pt x="15111" y="17808"/>
                      <a:pt x="15512" y="6900"/>
                    </a:cubicBezTo>
                    <a:cubicBezTo>
                      <a:pt x="15645" y="3764"/>
                      <a:pt x="15045" y="429"/>
                      <a:pt x="11175" y="28"/>
                    </a:cubicBezTo>
                    <a:cubicBezTo>
                      <a:pt x="10994" y="10"/>
                      <a:pt x="10818" y="0"/>
                      <a:pt x="1064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4" name="Google Shape;334;p55"/>
              <p:cNvSpPr/>
              <p:nvPr/>
            </p:nvSpPr>
            <p:spPr>
              <a:xfrm>
                <a:off x="7382150" y="3380924"/>
                <a:ext cx="28711" cy="105538"/>
              </a:xfrm>
              <a:custGeom>
                <a:rect b="b" l="l" r="r" t="t"/>
                <a:pathLst>
                  <a:path extrusionOk="0" h="48191" w="13110">
                    <a:moveTo>
                      <a:pt x="8042" y="1"/>
                    </a:moveTo>
                    <a:cubicBezTo>
                      <a:pt x="4959" y="1"/>
                      <a:pt x="3288" y="2882"/>
                      <a:pt x="2803" y="5460"/>
                    </a:cubicBezTo>
                    <a:cubicBezTo>
                      <a:pt x="201" y="19604"/>
                      <a:pt x="1" y="33714"/>
                      <a:pt x="2436" y="48191"/>
                    </a:cubicBezTo>
                    <a:cubicBezTo>
                      <a:pt x="6639" y="46890"/>
                      <a:pt x="7139" y="43955"/>
                      <a:pt x="7906" y="41519"/>
                    </a:cubicBezTo>
                    <a:cubicBezTo>
                      <a:pt x="11309" y="30178"/>
                      <a:pt x="13110" y="18603"/>
                      <a:pt x="12310" y="6695"/>
                    </a:cubicBezTo>
                    <a:cubicBezTo>
                      <a:pt x="12109" y="4026"/>
                      <a:pt x="12443" y="690"/>
                      <a:pt x="9007" y="90"/>
                    </a:cubicBezTo>
                    <a:cubicBezTo>
                      <a:pt x="8671" y="29"/>
                      <a:pt x="8350" y="1"/>
                      <a:pt x="804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5" name="Google Shape;335;p55"/>
              <p:cNvSpPr/>
              <p:nvPr/>
            </p:nvSpPr>
            <p:spPr>
              <a:xfrm>
                <a:off x="7173310" y="4972447"/>
                <a:ext cx="32364" cy="71517"/>
              </a:xfrm>
              <a:custGeom>
                <a:rect b="b" l="l" r="r" t="t"/>
                <a:pathLst>
                  <a:path extrusionOk="0" h="32656" w="14778">
                    <a:moveTo>
                      <a:pt x="7232" y="0"/>
                    </a:moveTo>
                    <a:cubicBezTo>
                      <a:pt x="6925" y="0"/>
                      <a:pt x="6605" y="20"/>
                      <a:pt x="6271" y="60"/>
                    </a:cubicBezTo>
                    <a:cubicBezTo>
                      <a:pt x="1835" y="593"/>
                      <a:pt x="0" y="4663"/>
                      <a:pt x="167" y="8966"/>
                    </a:cubicBezTo>
                    <a:cubicBezTo>
                      <a:pt x="334" y="13469"/>
                      <a:pt x="1034" y="17972"/>
                      <a:pt x="1601" y="22476"/>
                    </a:cubicBezTo>
                    <a:cubicBezTo>
                      <a:pt x="2158" y="26634"/>
                      <a:pt x="818" y="32656"/>
                      <a:pt x="7204" y="32656"/>
                    </a:cubicBezTo>
                    <a:cubicBezTo>
                      <a:pt x="7324" y="32656"/>
                      <a:pt x="7447" y="32654"/>
                      <a:pt x="7572" y="32650"/>
                    </a:cubicBezTo>
                    <a:cubicBezTo>
                      <a:pt x="14677" y="32383"/>
                      <a:pt x="14544" y="26345"/>
                      <a:pt x="14577" y="21041"/>
                    </a:cubicBezTo>
                    <a:lnTo>
                      <a:pt x="14577" y="17439"/>
                    </a:lnTo>
                    <a:lnTo>
                      <a:pt x="14711" y="17439"/>
                    </a:lnTo>
                    <a:cubicBezTo>
                      <a:pt x="14577" y="14403"/>
                      <a:pt x="14777" y="11301"/>
                      <a:pt x="14210" y="8332"/>
                    </a:cubicBezTo>
                    <a:cubicBezTo>
                      <a:pt x="13429" y="4269"/>
                      <a:pt x="11798" y="0"/>
                      <a:pt x="723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6" name="Google Shape;336;p55"/>
              <p:cNvSpPr/>
              <p:nvPr/>
            </p:nvSpPr>
            <p:spPr>
              <a:xfrm>
                <a:off x="6669253" y="3311847"/>
                <a:ext cx="295571" cy="507333"/>
              </a:xfrm>
              <a:custGeom>
                <a:rect b="b" l="l" r="r" t="t"/>
                <a:pathLst>
                  <a:path extrusionOk="0" h="231659" w="134964">
                    <a:moveTo>
                      <a:pt x="33291" y="0"/>
                    </a:moveTo>
                    <a:cubicBezTo>
                      <a:pt x="32624" y="1968"/>
                      <a:pt x="31456" y="3936"/>
                      <a:pt x="31356" y="5938"/>
                    </a:cubicBezTo>
                    <a:cubicBezTo>
                      <a:pt x="30122" y="30789"/>
                      <a:pt x="25185" y="55206"/>
                      <a:pt x="22450" y="79891"/>
                    </a:cubicBezTo>
                    <a:cubicBezTo>
                      <a:pt x="19047" y="109812"/>
                      <a:pt x="12109" y="138699"/>
                      <a:pt x="3503" y="167353"/>
                    </a:cubicBezTo>
                    <a:cubicBezTo>
                      <a:pt x="6105" y="170756"/>
                      <a:pt x="4303" y="174358"/>
                      <a:pt x="3703" y="177794"/>
                    </a:cubicBezTo>
                    <a:cubicBezTo>
                      <a:pt x="1702" y="189202"/>
                      <a:pt x="0" y="200644"/>
                      <a:pt x="2702" y="212052"/>
                    </a:cubicBezTo>
                    <a:cubicBezTo>
                      <a:pt x="5635" y="224358"/>
                      <a:pt x="15546" y="231659"/>
                      <a:pt x="26622" y="231659"/>
                    </a:cubicBezTo>
                    <a:cubicBezTo>
                      <a:pt x="30918" y="231659"/>
                      <a:pt x="35389" y="230561"/>
                      <a:pt x="39695" y="228230"/>
                    </a:cubicBezTo>
                    <a:cubicBezTo>
                      <a:pt x="42264" y="226814"/>
                      <a:pt x="44312" y="224293"/>
                      <a:pt x="47574" y="224293"/>
                    </a:cubicBezTo>
                    <a:cubicBezTo>
                      <a:pt x="47616" y="224293"/>
                      <a:pt x="47659" y="224293"/>
                      <a:pt x="47701" y="224294"/>
                    </a:cubicBezTo>
                    <a:cubicBezTo>
                      <a:pt x="62645" y="214921"/>
                      <a:pt x="72552" y="200744"/>
                      <a:pt x="82226" y="186701"/>
                    </a:cubicBezTo>
                    <a:cubicBezTo>
                      <a:pt x="101840" y="158247"/>
                      <a:pt x="114249" y="126524"/>
                      <a:pt x="122455" y="93000"/>
                    </a:cubicBezTo>
                    <a:cubicBezTo>
                      <a:pt x="129560" y="64046"/>
                      <a:pt x="134463" y="34892"/>
                      <a:pt x="134963" y="5071"/>
                    </a:cubicBezTo>
                    <a:lnTo>
                      <a:pt x="134963" y="5071"/>
                    </a:lnTo>
                    <a:cubicBezTo>
                      <a:pt x="126457" y="15111"/>
                      <a:pt x="116050" y="22716"/>
                      <a:pt x="105009" y="29721"/>
                    </a:cubicBezTo>
                    <a:cubicBezTo>
                      <a:pt x="98351" y="33937"/>
                      <a:pt x="91651" y="36149"/>
                      <a:pt x="84636" y="36149"/>
                    </a:cubicBezTo>
                    <a:cubicBezTo>
                      <a:pt x="80827" y="36149"/>
                      <a:pt x="76924" y="35496"/>
                      <a:pt x="72886" y="34158"/>
                    </a:cubicBezTo>
                    <a:cubicBezTo>
                      <a:pt x="54973" y="28187"/>
                      <a:pt x="41964" y="16645"/>
                      <a:pt x="332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7" name="Google Shape;337;p55"/>
              <p:cNvSpPr/>
              <p:nvPr/>
            </p:nvSpPr>
            <p:spPr>
              <a:xfrm>
                <a:off x="5519014" y="4271216"/>
                <a:ext cx="1204559" cy="724299"/>
              </a:xfrm>
              <a:custGeom>
                <a:rect b="b" l="l" r="r" t="t"/>
                <a:pathLst>
                  <a:path extrusionOk="0" h="330730" w="550027">
                    <a:moveTo>
                      <a:pt x="201834" y="0"/>
                    </a:moveTo>
                    <a:cubicBezTo>
                      <a:pt x="201097" y="0"/>
                      <a:pt x="200450" y="245"/>
                      <a:pt x="199810" y="337"/>
                    </a:cubicBezTo>
                    <a:cubicBezTo>
                      <a:pt x="176360" y="3839"/>
                      <a:pt x="155311" y="14013"/>
                      <a:pt x="133596" y="22753"/>
                    </a:cubicBezTo>
                    <a:cubicBezTo>
                      <a:pt x="99038" y="36696"/>
                      <a:pt x="65847" y="53041"/>
                      <a:pt x="35526" y="74623"/>
                    </a:cubicBezTo>
                    <a:cubicBezTo>
                      <a:pt x="22216" y="84130"/>
                      <a:pt x="9307" y="94471"/>
                      <a:pt x="3069" y="110649"/>
                    </a:cubicBezTo>
                    <a:cubicBezTo>
                      <a:pt x="0" y="118621"/>
                      <a:pt x="1802" y="124826"/>
                      <a:pt x="8873" y="129629"/>
                    </a:cubicBezTo>
                    <a:cubicBezTo>
                      <a:pt x="18147" y="135934"/>
                      <a:pt x="28087" y="139503"/>
                      <a:pt x="39495" y="139937"/>
                    </a:cubicBezTo>
                    <a:cubicBezTo>
                      <a:pt x="41574" y="140011"/>
                      <a:pt x="43644" y="140048"/>
                      <a:pt x="45708" y="140048"/>
                    </a:cubicBezTo>
                    <a:cubicBezTo>
                      <a:pt x="73118" y="140048"/>
                      <a:pt x="99234" y="133582"/>
                      <a:pt x="124890" y="124058"/>
                    </a:cubicBezTo>
                    <a:cubicBezTo>
                      <a:pt x="128592" y="122657"/>
                      <a:pt x="132395" y="121457"/>
                      <a:pt x="136131" y="120156"/>
                    </a:cubicBezTo>
                    <a:cubicBezTo>
                      <a:pt x="136498" y="120823"/>
                      <a:pt x="136831" y="121490"/>
                      <a:pt x="137232" y="122157"/>
                    </a:cubicBezTo>
                    <a:cubicBezTo>
                      <a:pt x="119819" y="134833"/>
                      <a:pt x="106710" y="151645"/>
                      <a:pt x="92133" y="167023"/>
                    </a:cubicBezTo>
                    <a:cubicBezTo>
                      <a:pt x="73920" y="186270"/>
                      <a:pt x="60444" y="208586"/>
                      <a:pt x="53172" y="234204"/>
                    </a:cubicBezTo>
                    <a:cubicBezTo>
                      <a:pt x="47901" y="252717"/>
                      <a:pt x="57375" y="265093"/>
                      <a:pt x="76855" y="265693"/>
                    </a:cubicBezTo>
                    <a:cubicBezTo>
                      <a:pt x="78408" y="265742"/>
                      <a:pt x="79955" y="265765"/>
                      <a:pt x="81498" y="265765"/>
                    </a:cubicBezTo>
                    <a:cubicBezTo>
                      <a:pt x="108631" y="265765"/>
                      <a:pt x="134300" y="258393"/>
                      <a:pt x="159014" y="247914"/>
                    </a:cubicBezTo>
                    <a:cubicBezTo>
                      <a:pt x="185533" y="236706"/>
                      <a:pt x="212119" y="225198"/>
                      <a:pt x="234635" y="206317"/>
                    </a:cubicBezTo>
                    <a:cubicBezTo>
                      <a:pt x="235168" y="206851"/>
                      <a:pt x="235735" y="207385"/>
                      <a:pt x="236336" y="207852"/>
                    </a:cubicBezTo>
                    <a:cubicBezTo>
                      <a:pt x="231332" y="216124"/>
                      <a:pt x="226129" y="224197"/>
                      <a:pt x="221325" y="232569"/>
                    </a:cubicBezTo>
                    <a:cubicBezTo>
                      <a:pt x="209050" y="254085"/>
                      <a:pt x="198809" y="276368"/>
                      <a:pt x="196040" y="301385"/>
                    </a:cubicBezTo>
                    <a:cubicBezTo>
                      <a:pt x="194314" y="317219"/>
                      <a:pt x="204615" y="330730"/>
                      <a:pt x="218491" y="330730"/>
                    </a:cubicBezTo>
                    <a:cubicBezTo>
                      <a:pt x="218822" y="330730"/>
                      <a:pt x="219155" y="330722"/>
                      <a:pt x="219491" y="330706"/>
                    </a:cubicBezTo>
                    <a:cubicBezTo>
                      <a:pt x="225528" y="330406"/>
                      <a:pt x="231566" y="329439"/>
                      <a:pt x="237537" y="328405"/>
                    </a:cubicBezTo>
                    <a:cubicBezTo>
                      <a:pt x="283503" y="320532"/>
                      <a:pt x="323131" y="297516"/>
                      <a:pt x="362459" y="274666"/>
                    </a:cubicBezTo>
                    <a:cubicBezTo>
                      <a:pt x="399786" y="252984"/>
                      <a:pt x="434377" y="226999"/>
                      <a:pt x="466667" y="198178"/>
                    </a:cubicBezTo>
                    <a:cubicBezTo>
                      <a:pt x="500024" y="168424"/>
                      <a:pt x="529679" y="135667"/>
                      <a:pt x="545890" y="92903"/>
                    </a:cubicBezTo>
                    <a:cubicBezTo>
                      <a:pt x="547725" y="88066"/>
                      <a:pt x="549693" y="83263"/>
                      <a:pt x="549226" y="77925"/>
                    </a:cubicBezTo>
                    <a:cubicBezTo>
                      <a:pt x="549026" y="75691"/>
                      <a:pt x="550027" y="72255"/>
                      <a:pt x="546858" y="71854"/>
                    </a:cubicBezTo>
                    <a:cubicBezTo>
                      <a:pt x="546675" y="71829"/>
                      <a:pt x="546502" y="71817"/>
                      <a:pt x="546340" y="71817"/>
                    </a:cubicBezTo>
                    <a:cubicBezTo>
                      <a:pt x="543708" y="71817"/>
                      <a:pt x="543579" y="74985"/>
                      <a:pt x="542888" y="77058"/>
                    </a:cubicBezTo>
                    <a:cubicBezTo>
                      <a:pt x="532114" y="108381"/>
                      <a:pt x="514535" y="135433"/>
                      <a:pt x="491718" y="159184"/>
                    </a:cubicBezTo>
                    <a:cubicBezTo>
                      <a:pt x="431342" y="222062"/>
                      <a:pt x="360391" y="269696"/>
                      <a:pt x="280734" y="304621"/>
                    </a:cubicBezTo>
                    <a:cubicBezTo>
                      <a:pt x="262555" y="312627"/>
                      <a:pt x="243374" y="317530"/>
                      <a:pt x="223493" y="318464"/>
                    </a:cubicBezTo>
                    <a:cubicBezTo>
                      <a:pt x="222727" y="318502"/>
                      <a:pt x="221995" y="318522"/>
                      <a:pt x="221295" y="318522"/>
                    </a:cubicBezTo>
                    <a:cubicBezTo>
                      <a:pt x="210928" y="318522"/>
                      <a:pt x="207661" y="314261"/>
                      <a:pt x="207849" y="302886"/>
                    </a:cubicBezTo>
                    <a:cubicBezTo>
                      <a:pt x="207882" y="299584"/>
                      <a:pt x="208449" y="296215"/>
                      <a:pt x="209217" y="293013"/>
                    </a:cubicBezTo>
                    <a:cubicBezTo>
                      <a:pt x="217789" y="259088"/>
                      <a:pt x="234735" y="229501"/>
                      <a:pt x="255883" y="202014"/>
                    </a:cubicBezTo>
                    <a:cubicBezTo>
                      <a:pt x="267358" y="187104"/>
                      <a:pt x="279567" y="172793"/>
                      <a:pt x="292276" y="158917"/>
                    </a:cubicBezTo>
                    <a:cubicBezTo>
                      <a:pt x="294944" y="155948"/>
                      <a:pt x="297379" y="151945"/>
                      <a:pt x="293243" y="148509"/>
                    </a:cubicBezTo>
                    <a:cubicBezTo>
                      <a:pt x="292002" y="147474"/>
                      <a:pt x="290824" y="147053"/>
                      <a:pt x="289708" y="147053"/>
                    </a:cubicBezTo>
                    <a:cubicBezTo>
                      <a:pt x="287192" y="147053"/>
                      <a:pt x="284987" y="149189"/>
                      <a:pt x="283069" y="151245"/>
                    </a:cubicBezTo>
                    <a:cubicBezTo>
                      <a:pt x="247144" y="189639"/>
                      <a:pt x="203879" y="217225"/>
                      <a:pt x="155478" y="237006"/>
                    </a:cubicBezTo>
                    <a:cubicBezTo>
                      <a:pt x="131227" y="246946"/>
                      <a:pt x="106210" y="254552"/>
                      <a:pt x="79624" y="254585"/>
                    </a:cubicBezTo>
                    <a:cubicBezTo>
                      <a:pt x="65180" y="254585"/>
                      <a:pt x="60344" y="247714"/>
                      <a:pt x="64880" y="233904"/>
                    </a:cubicBezTo>
                    <a:cubicBezTo>
                      <a:pt x="69016" y="221495"/>
                      <a:pt x="73920" y="209353"/>
                      <a:pt x="81592" y="198612"/>
                    </a:cubicBezTo>
                    <a:cubicBezTo>
                      <a:pt x="109412" y="159751"/>
                      <a:pt x="143136" y="126760"/>
                      <a:pt x="180830" y="97640"/>
                    </a:cubicBezTo>
                    <a:cubicBezTo>
                      <a:pt x="183798" y="95405"/>
                      <a:pt x="188869" y="93470"/>
                      <a:pt x="186200" y="88633"/>
                    </a:cubicBezTo>
                    <a:cubicBezTo>
                      <a:pt x="185017" y="86469"/>
                      <a:pt x="183569" y="85708"/>
                      <a:pt x="182032" y="85708"/>
                    </a:cubicBezTo>
                    <a:cubicBezTo>
                      <a:pt x="179755" y="85708"/>
                      <a:pt x="177283" y="87378"/>
                      <a:pt x="175192" y="88633"/>
                    </a:cubicBezTo>
                    <a:cubicBezTo>
                      <a:pt x="169788" y="91969"/>
                      <a:pt x="164952" y="96405"/>
                      <a:pt x="159314" y="99274"/>
                    </a:cubicBezTo>
                    <a:cubicBezTo>
                      <a:pt x="134063" y="112283"/>
                      <a:pt x="107244" y="121323"/>
                      <a:pt x="79424" y="126727"/>
                    </a:cubicBezTo>
                    <a:cubicBezTo>
                      <a:pt x="69037" y="128753"/>
                      <a:pt x="58445" y="130848"/>
                      <a:pt x="47814" y="130848"/>
                    </a:cubicBezTo>
                    <a:cubicBezTo>
                      <a:pt x="41819" y="130848"/>
                      <a:pt x="35812" y="130182"/>
                      <a:pt x="29822" y="128462"/>
                    </a:cubicBezTo>
                    <a:cubicBezTo>
                      <a:pt x="23250" y="126560"/>
                      <a:pt x="15011" y="124992"/>
                      <a:pt x="13043" y="117554"/>
                    </a:cubicBezTo>
                    <a:cubicBezTo>
                      <a:pt x="11208" y="110582"/>
                      <a:pt x="17013" y="105278"/>
                      <a:pt x="21683" y="100408"/>
                    </a:cubicBezTo>
                    <a:cubicBezTo>
                      <a:pt x="22083" y="99975"/>
                      <a:pt x="22550" y="99574"/>
                      <a:pt x="22984" y="99107"/>
                    </a:cubicBezTo>
                    <a:cubicBezTo>
                      <a:pt x="43331" y="77392"/>
                      <a:pt x="69250" y="63515"/>
                      <a:pt x="95235" y="50573"/>
                    </a:cubicBezTo>
                    <a:cubicBezTo>
                      <a:pt x="125090" y="35695"/>
                      <a:pt x="156345" y="23553"/>
                      <a:pt x="186967" y="10177"/>
                    </a:cubicBezTo>
                    <a:cubicBezTo>
                      <a:pt x="192872" y="7542"/>
                      <a:pt x="198709" y="4673"/>
                      <a:pt x="204980" y="1704"/>
                    </a:cubicBezTo>
                    <a:cubicBezTo>
                      <a:pt x="203712" y="346"/>
                      <a:pt x="202710" y="0"/>
                      <a:pt x="20183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8" name="Google Shape;338;p55"/>
              <p:cNvSpPr/>
              <p:nvPr/>
            </p:nvSpPr>
            <p:spPr>
              <a:xfrm>
                <a:off x="6686355" y="2498470"/>
                <a:ext cx="116444" cy="115212"/>
              </a:xfrm>
              <a:custGeom>
                <a:rect b="b" l="l" r="r" t="t"/>
                <a:pathLst>
                  <a:path extrusionOk="0" h="52608" w="53171">
                    <a:moveTo>
                      <a:pt x="28838" y="0"/>
                    </a:moveTo>
                    <a:cubicBezTo>
                      <a:pt x="12634" y="0"/>
                      <a:pt x="498" y="11277"/>
                      <a:pt x="232" y="26587"/>
                    </a:cubicBezTo>
                    <a:cubicBezTo>
                      <a:pt x="1" y="41126"/>
                      <a:pt x="10258" y="52607"/>
                      <a:pt x="23464" y="52607"/>
                    </a:cubicBezTo>
                    <a:cubicBezTo>
                      <a:pt x="23559" y="52607"/>
                      <a:pt x="23654" y="52607"/>
                      <a:pt x="23749" y="52605"/>
                    </a:cubicBezTo>
                    <a:cubicBezTo>
                      <a:pt x="38760" y="52405"/>
                      <a:pt x="52937" y="37661"/>
                      <a:pt x="53070" y="22084"/>
                    </a:cubicBezTo>
                    <a:cubicBezTo>
                      <a:pt x="53170" y="9741"/>
                      <a:pt x="42663" y="68"/>
                      <a:pt x="29053" y="1"/>
                    </a:cubicBezTo>
                    <a:cubicBezTo>
                      <a:pt x="28981" y="1"/>
                      <a:pt x="28910" y="0"/>
                      <a:pt x="28838" y="0"/>
                    </a:cubicBez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39" name="Google Shape;339;p55"/>
              <p:cNvSpPr/>
              <p:nvPr/>
            </p:nvSpPr>
            <p:spPr>
              <a:xfrm>
                <a:off x="6874661" y="2466450"/>
                <a:ext cx="125213" cy="145714"/>
              </a:xfrm>
              <a:custGeom>
                <a:rect b="b" l="l" r="r" t="t"/>
                <a:pathLst>
                  <a:path extrusionOk="0" h="66536" w="57175">
                    <a:moveTo>
                      <a:pt x="17776" y="0"/>
                    </a:moveTo>
                    <a:cubicBezTo>
                      <a:pt x="16336" y="0"/>
                      <a:pt x="15208" y="1067"/>
                      <a:pt x="14311" y="2176"/>
                    </a:cubicBezTo>
                    <a:cubicBezTo>
                      <a:pt x="12609" y="4311"/>
                      <a:pt x="10808" y="6446"/>
                      <a:pt x="9674" y="8847"/>
                    </a:cubicBezTo>
                    <a:cubicBezTo>
                      <a:pt x="2602" y="24025"/>
                      <a:pt x="0" y="40136"/>
                      <a:pt x="1435" y="56715"/>
                    </a:cubicBezTo>
                    <a:cubicBezTo>
                      <a:pt x="1987" y="63156"/>
                      <a:pt x="5014" y="66536"/>
                      <a:pt x="9685" y="66536"/>
                    </a:cubicBezTo>
                    <a:cubicBezTo>
                      <a:pt x="11786" y="66536"/>
                      <a:pt x="14221" y="65851"/>
                      <a:pt x="16912" y="64454"/>
                    </a:cubicBezTo>
                    <a:cubicBezTo>
                      <a:pt x="28087" y="58650"/>
                      <a:pt x="37694" y="50844"/>
                      <a:pt x="45700" y="41104"/>
                    </a:cubicBezTo>
                    <a:cubicBezTo>
                      <a:pt x="49969" y="35933"/>
                      <a:pt x="53672" y="30363"/>
                      <a:pt x="56140" y="24125"/>
                    </a:cubicBezTo>
                    <a:cubicBezTo>
                      <a:pt x="56941" y="22090"/>
                      <a:pt x="57175" y="19822"/>
                      <a:pt x="55140" y="18287"/>
                    </a:cubicBezTo>
                    <a:cubicBezTo>
                      <a:pt x="54265" y="17637"/>
                      <a:pt x="53419" y="17364"/>
                      <a:pt x="52614" y="17364"/>
                    </a:cubicBezTo>
                    <a:cubicBezTo>
                      <a:pt x="51146" y="17364"/>
                      <a:pt x="49810" y="18270"/>
                      <a:pt x="48668" y="19455"/>
                    </a:cubicBezTo>
                    <a:cubicBezTo>
                      <a:pt x="47001" y="21156"/>
                      <a:pt x="45766" y="23324"/>
                      <a:pt x="44265" y="25192"/>
                    </a:cubicBezTo>
                    <a:cubicBezTo>
                      <a:pt x="35526" y="36033"/>
                      <a:pt x="26619" y="46674"/>
                      <a:pt x="12176" y="53546"/>
                    </a:cubicBezTo>
                    <a:cubicBezTo>
                      <a:pt x="12576" y="39669"/>
                      <a:pt x="14978" y="27861"/>
                      <a:pt x="18614" y="16286"/>
                    </a:cubicBezTo>
                    <a:cubicBezTo>
                      <a:pt x="19781" y="12517"/>
                      <a:pt x="20582" y="8681"/>
                      <a:pt x="21182" y="4811"/>
                    </a:cubicBezTo>
                    <a:cubicBezTo>
                      <a:pt x="21482" y="3010"/>
                      <a:pt x="20949" y="1008"/>
                      <a:pt x="18981" y="241"/>
                    </a:cubicBezTo>
                    <a:cubicBezTo>
                      <a:pt x="18556" y="74"/>
                      <a:pt x="18155" y="0"/>
                      <a:pt x="17776" y="0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0" name="Google Shape;340;p55"/>
              <p:cNvSpPr/>
              <p:nvPr/>
            </p:nvSpPr>
            <p:spPr>
              <a:xfrm>
                <a:off x="6526615" y="3717837"/>
                <a:ext cx="75099" cy="121810"/>
              </a:xfrm>
              <a:custGeom>
                <a:rect b="b" l="l" r="r" t="t"/>
                <a:pathLst>
                  <a:path extrusionOk="0" h="55621" w="34292">
                    <a:moveTo>
                      <a:pt x="6639" y="1"/>
                    </a:moveTo>
                    <a:cubicBezTo>
                      <a:pt x="5530" y="1"/>
                      <a:pt x="4381" y="372"/>
                      <a:pt x="3236" y="1236"/>
                    </a:cubicBezTo>
                    <a:cubicBezTo>
                      <a:pt x="0" y="3671"/>
                      <a:pt x="1401" y="7474"/>
                      <a:pt x="3203" y="10309"/>
                    </a:cubicBezTo>
                    <a:cubicBezTo>
                      <a:pt x="9040" y="19616"/>
                      <a:pt x="12709" y="29923"/>
                      <a:pt x="17012" y="39930"/>
                    </a:cubicBezTo>
                    <a:cubicBezTo>
                      <a:pt x="19581" y="45968"/>
                      <a:pt x="24618" y="50004"/>
                      <a:pt x="29254" y="54341"/>
                    </a:cubicBezTo>
                    <a:cubicBezTo>
                      <a:pt x="29987" y="55008"/>
                      <a:pt x="30872" y="55620"/>
                      <a:pt x="31766" y="55620"/>
                    </a:cubicBezTo>
                    <a:cubicBezTo>
                      <a:pt x="32257" y="55620"/>
                      <a:pt x="32751" y="55436"/>
                      <a:pt x="33224" y="54975"/>
                    </a:cubicBezTo>
                    <a:cubicBezTo>
                      <a:pt x="33924" y="54274"/>
                      <a:pt x="33924" y="52806"/>
                      <a:pt x="34291" y="51639"/>
                    </a:cubicBezTo>
                    <a:cubicBezTo>
                      <a:pt x="27954" y="35160"/>
                      <a:pt x="23384" y="18015"/>
                      <a:pt x="12676" y="3738"/>
                    </a:cubicBezTo>
                    <a:cubicBezTo>
                      <a:pt x="11097" y="1618"/>
                      <a:pt x="8954" y="1"/>
                      <a:pt x="663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1" name="Google Shape;341;p55"/>
              <p:cNvSpPr/>
              <p:nvPr/>
            </p:nvSpPr>
            <p:spPr>
              <a:xfrm>
                <a:off x="6176743" y="2892379"/>
                <a:ext cx="37988" cy="142703"/>
              </a:xfrm>
              <a:custGeom>
                <a:rect b="b" l="l" r="r" t="t"/>
                <a:pathLst>
                  <a:path extrusionOk="0" h="65161" w="17346">
                    <a:moveTo>
                      <a:pt x="13488" y="0"/>
                    </a:moveTo>
                    <a:cubicBezTo>
                      <a:pt x="10724" y="0"/>
                      <a:pt x="10102" y="2638"/>
                      <a:pt x="9173" y="4784"/>
                    </a:cubicBezTo>
                    <a:cubicBezTo>
                      <a:pt x="6038" y="11856"/>
                      <a:pt x="5771" y="19528"/>
                      <a:pt x="4704" y="27000"/>
                    </a:cubicBezTo>
                    <a:cubicBezTo>
                      <a:pt x="2936" y="39676"/>
                      <a:pt x="0" y="52551"/>
                      <a:pt x="6538" y="65160"/>
                    </a:cubicBezTo>
                    <a:cubicBezTo>
                      <a:pt x="13476" y="45847"/>
                      <a:pt x="17346" y="26066"/>
                      <a:pt x="16979" y="5651"/>
                    </a:cubicBezTo>
                    <a:cubicBezTo>
                      <a:pt x="16946" y="3283"/>
                      <a:pt x="17179" y="314"/>
                      <a:pt x="13843" y="14"/>
                    </a:cubicBezTo>
                    <a:cubicBezTo>
                      <a:pt x="13721" y="5"/>
                      <a:pt x="13603" y="0"/>
                      <a:pt x="13488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2" name="Google Shape;342;p55"/>
              <p:cNvSpPr/>
              <p:nvPr/>
            </p:nvSpPr>
            <p:spPr>
              <a:xfrm>
                <a:off x="6168046" y="2641020"/>
                <a:ext cx="66114" cy="118919"/>
              </a:xfrm>
              <a:custGeom>
                <a:rect b="b" l="l" r="r" t="t"/>
                <a:pathLst>
                  <a:path extrusionOk="0" h="54301" w="30189">
                    <a:moveTo>
                      <a:pt x="26149" y="0"/>
                    </a:moveTo>
                    <a:cubicBezTo>
                      <a:pt x="24296" y="0"/>
                      <a:pt x="22921" y="1447"/>
                      <a:pt x="22083" y="3010"/>
                    </a:cubicBezTo>
                    <a:cubicBezTo>
                      <a:pt x="14745" y="16954"/>
                      <a:pt x="5738" y="30163"/>
                      <a:pt x="2069" y="45807"/>
                    </a:cubicBezTo>
                    <a:cubicBezTo>
                      <a:pt x="1335" y="48710"/>
                      <a:pt x="1" y="52546"/>
                      <a:pt x="3403" y="53980"/>
                    </a:cubicBezTo>
                    <a:cubicBezTo>
                      <a:pt x="3925" y="54201"/>
                      <a:pt x="4406" y="54300"/>
                      <a:pt x="4852" y="54300"/>
                    </a:cubicBezTo>
                    <a:cubicBezTo>
                      <a:pt x="7432" y="54300"/>
                      <a:pt x="8832" y="51000"/>
                      <a:pt x="9941" y="49010"/>
                    </a:cubicBezTo>
                    <a:cubicBezTo>
                      <a:pt x="15178" y="39403"/>
                      <a:pt x="20082" y="29629"/>
                      <a:pt x="24852" y="19822"/>
                    </a:cubicBezTo>
                    <a:cubicBezTo>
                      <a:pt x="26987" y="15486"/>
                      <a:pt x="28621" y="10882"/>
                      <a:pt x="30089" y="7347"/>
                    </a:cubicBezTo>
                    <a:cubicBezTo>
                      <a:pt x="29955" y="3811"/>
                      <a:pt x="30189" y="1042"/>
                      <a:pt x="27287" y="175"/>
                    </a:cubicBezTo>
                    <a:cubicBezTo>
                      <a:pt x="26890" y="55"/>
                      <a:pt x="26510" y="0"/>
                      <a:pt x="26149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3" name="Google Shape;343;p55"/>
              <p:cNvSpPr/>
              <p:nvPr/>
            </p:nvSpPr>
            <p:spPr>
              <a:xfrm>
                <a:off x="6394133" y="3652195"/>
                <a:ext cx="69035" cy="108736"/>
              </a:xfrm>
              <a:custGeom>
                <a:rect b="b" l="l" r="r" t="t"/>
                <a:pathLst>
                  <a:path extrusionOk="0" h="49651" w="31523">
                    <a:moveTo>
                      <a:pt x="5433" y="1"/>
                    </a:moveTo>
                    <a:cubicBezTo>
                      <a:pt x="4536" y="1"/>
                      <a:pt x="3596" y="318"/>
                      <a:pt x="2636" y="1080"/>
                    </a:cubicBezTo>
                    <a:cubicBezTo>
                      <a:pt x="1" y="3181"/>
                      <a:pt x="434" y="5950"/>
                      <a:pt x="1835" y="8451"/>
                    </a:cubicBezTo>
                    <a:cubicBezTo>
                      <a:pt x="5471" y="14723"/>
                      <a:pt x="9374" y="20794"/>
                      <a:pt x="12943" y="27098"/>
                    </a:cubicBezTo>
                    <a:cubicBezTo>
                      <a:pt x="16479" y="33403"/>
                      <a:pt x="19548" y="39974"/>
                      <a:pt x="23117" y="46279"/>
                    </a:cubicBezTo>
                    <a:cubicBezTo>
                      <a:pt x="24047" y="47920"/>
                      <a:pt x="25493" y="49650"/>
                      <a:pt x="27546" y="49650"/>
                    </a:cubicBezTo>
                    <a:cubicBezTo>
                      <a:pt x="27997" y="49650"/>
                      <a:pt x="28478" y="49567"/>
                      <a:pt x="28988" y="49381"/>
                    </a:cubicBezTo>
                    <a:cubicBezTo>
                      <a:pt x="31523" y="48413"/>
                      <a:pt x="30789" y="45878"/>
                      <a:pt x="30956" y="43243"/>
                    </a:cubicBezTo>
                    <a:cubicBezTo>
                      <a:pt x="27520" y="28132"/>
                      <a:pt x="20315" y="14422"/>
                      <a:pt x="9808" y="2447"/>
                    </a:cubicBezTo>
                    <a:cubicBezTo>
                      <a:pt x="8596" y="1084"/>
                      <a:pt x="7089" y="1"/>
                      <a:pt x="5433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4" name="Google Shape;344;p55"/>
              <p:cNvSpPr/>
              <p:nvPr/>
            </p:nvSpPr>
            <p:spPr>
              <a:xfrm>
                <a:off x="6287886" y="2689008"/>
                <a:ext cx="66990" cy="115238"/>
              </a:xfrm>
              <a:custGeom>
                <a:rect b="b" l="l" r="r" t="t"/>
                <a:pathLst>
                  <a:path extrusionOk="0" h="52620" w="30589">
                    <a:moveTo>
                      <a:pt x="26190" y="1"/>
                    </a:moveTo>
                    <a:cubicBezTo>
                      <a:pt x="24145" y="1"/>
                      <a:pt x="22900" y="2233"/>
                      <a:pt x="21916" y="3921"/>
                    </a:cubicBezTo>
                    <a:cubicBezTo>
                      <a:pt x="16145" y="13828"/>
                      <a:pt x="9140" y="23001"/>
                      <a:pt x="4504" y="33608"/>
                    </a:cubicBezTo>
                    <a:cubicBezTo>
                      <a:pt x="2736" y="37745"/>
                      <a:pt x="934" y="41948"/>
                      <a:pt x="801" y="46584"/>
                    </a:cubicBezTo>
                    <a:cubicBezTo>
                      <a:pt x="1068" y="48586"/>
                      <a:pt x="0" y="51288"/>
                      <a:pt x="2335" y="52322"/>
                    </a:cubicBezTo>
                    <a:cubicBezTo>
                      <a:pt x="2834" y="52528"/>
                      <a:pt x="3298" y="52619"/>
                      <a:pt x="3730" y="52619"/>
                    </a:cubicBezTo>
                    <a:cubicBezTo>
                      <a:pt x="5813" y="52619"/>
                      <a:pt x="7150" y="50500"/>
                      <a:pt x="8006" y="48953"/>
                    </a:cubicBezTo>
                    <a:cubicBezTo>
                      <a:pt x="15011" y="36611"/>
                      <a:pt x="21749" y="24135"/>
                      <a:pt x="28487" y="11659"/>
                    </a:cubicBezTo>
                    <a:cubicBezTo>
                      <a:pt x="29188" y="10392"/>
                      <a:pt x="29522" y="8791"/>
                      <a:pt x="29755" y="7323"/>
                    </a:cubicBezTo>
                    <a:cubicBezTo>
                      <a:pt x="30089" y="4621"/>
                      <a:pt x="30589" y="1419"/>
                      <a:pt x="27420" y="251"/>
                    </a:cubicBezTo>
                    <a:cubicBezTo>
                      <a:pt x="26980" y="78"/>
                      <a:pt x="26571" y="1"/>
                      <a:pt x="26190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5" name="Google Shape;345;p55"/>
              <p:cNvSpPr/>
              <p:nvPr/>
            </p:nvSpPr>
            <p:spPr>
              <a:xfrm>
                <a:off x="6364174" y="2750010"/>
                <a:ext cx="78387" cy="113628"/>
              </a:xfrm>
              <a:custGeom>
                <a:rect b="b" l="l" r="r" t="t"/>
                <a:pathLst>
                  <a:path extrusionOk="0" h="51885" w="35793">
                    <a:moveTo>
                      <a:pt x="28618" y="1"/>
                    </a:moveTo>
                    <a:cubicBezTo>
                      <a:pt x="26300" y="1"/>
                      <a:pt x="24102" y="1465"/>
                      <a:pt x="22783" y="3560"/>
                    </a:cubicBezTo>
                    <a:cubicBezTo>
                      <a:pt x="14010" y="17403"/>
                      <a:pt x="4504" y="30846"/>
                      <a:pt x="1101" y="47792"/>
                    </a:cubicBezTo>
                    <a:cubicBezTo>
                      <a:pt x="1034" y="49026"/>
                      <a:pt x="0" y="51327"/>
                      <a:pt x="2535" y="51828"/>
                    </a:cubicBezTo>
                    <a:cubicBezTo>
                      <a:pt x="2727" y="51867"/>
                      <a:pt x="2907" y="51885"/>
                      <a:pt x="3078" y="51885"/>
                    </a:cubicBezTo>
                    <a:cubicBezTo>
                      <a:pt x="4816" y="51885"/>
                      <a:pt x="5566" y="49998"/>
                      <a:pt x="6538" y="48692"/>
                    </a:cubicBezTo>
                    <a:cubicBezTo>
                      <a:pt x="16112" y="36450"/>
                      <a:pt x="23851" y="23074"/>
                      <a:pt x="31056" y="9397"/>
                    </a:cubicBezTo>
                    <a:cubicBezTo>
                      <a:pt x="32557" y="6595"/>
                      <a:pt x="35793" y="3426"/>
                      <a:pt x="31523" y="825"/>
                    </a:cubicBezTo>
                    <a:cubicBezTo>
                      <a:pt x="30571" y="255"/>
                      <a:pt x="29584" y="1"/>
                      <a:pt x="28618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6" name="Google Shape;346;p55"/>
              <p:cNvSpPr/>
              <p:nvPr/>
            </p:nvSpPr>
            <p:spPr>
              <a:xfrm>
                <a:off x="6357524" y="3219480"/>
                <a:ext cx="28785" cy="118862"/>
              </a:xfrm>
              <a:custGeom>
                <a:rect b="b" l="l" r="r" t="t"/>
                <a:pathLst>
                  <a:path extrusionOk="0" h="54275" w="13144">
                    <a:moveTo>
                      <a:pt x="4714" y="0"/>
                    </a:moveTo>
                    <a:cubicBezTo>
                      <a:pt x="1801" y="0"/>
                      <a:pt x="567" y="2339"/>
                      <a:pt x="501" y="4905"/>
                    </a:cubicBezTo>
                    <a:cubicBezTo>
                      <a:pt x="1" y="20450"/>
                      <a:pt x="968" y="35827"/>
                      <a:pt x="5805" y="50771"/>
                    </a:cubicBezTo>
                    <a:cubicBezTo>
                      <a:pt x="6301" y="52293"/>
                      <a:pt x="6961" y="54274"/>
                      <a:pt x="10096" y="54274"/>
                    </a:cubicBezTo>
                    <a:cubicBezTo>
                      <a:pt x="10122" y="54274"/>
                      <a:pt x="10148" y="54274"/>
                      <a:pt x="10175" y="54274"/>
                    </a:cubicBezTo>
                    <a:cubicBezTo>
                      <a:pt x="11009" y="47269"/>
                      <a:pt x="12143" y="40197"/>
                      <a:pt x="12576" y="33125"/>
                    </a:cubicBezTo>
                    <a:cubicBezTo>
                      <a:pt x="13144" y="24019"/>
                      <a:pt x="13077" y="14912"/>
                      <a:pt x="10842" y="5939"/>
                    </a:cubicBezTo>
                    <a:cubicBezTo>
                      <a:pt x="10041" y="2804"/>
                      <a:pt x="8474" y="102"/>
                      <a:pt x="4838" y="2"/>
                    </a:cubicBezTo>
                    <a:cubicBezTo>
                      <a:pt x="4796" y="1"/>
                      <a:pt x="4755" y="0"/>
                      <a:pt x="4714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55"/>
              <p:cNvSpPr/>
              <p:nvPr/>
            </p:nvSpPr>
            <p:spPr>
              <a:xfrm>
                <a:off x="6460848" y="3456224"/>
                <a:ext cx="54426" cy="104936"/>
              </a:xfrm>
              <a:custGeom>
                <a:rect b="b" l="l" r="r" t="t"/>
                <a:pathLst>
                  <a:path extrusionOk="0" h="47916" w="24852">
                    <a:moveTo>
                      <a:pt x="4512" y="0"/>
                    </a:moveTo>
                    <a:cubicBezTo>
                      <a:pt x="4145" y="0"/>
                      <a:pt x="3764" y="75"/>
                      <a:pt x="3370" y="241"/>
                    </a:cubicBezTo>
                    <a:cubicBezTo>
                      <a:pt x="701" y="1341"/>
                      <a:pt x="1" y="4010"/>
                      <a:pt x="901" y="6345"/>
                    </a:cubicBezTo>
                    <a:cubicBezTo>
                      <a:pt x="5938" y="19254"/>
                      <a:pt x="11109" y="32097"/>
                      <a:pt x="16446" y="44873"/>
                    </a:cubicBezTo>
                    <a:cubicBezTo>
                      <a:pt x="17137" y="46543"/>
                      <a:pt x="18674" y="47915"/>
                      <a:pt x="20627" y="47915"/>
                    </a:cubicBezTo>
                    <a:cubicBezTo>
                      <a:pt x="20936" y="47915"/>
                      <a:pt x="21255" y="47881"/>
                      <a:pt x="21583" y="47808"/>
                    </a:cubicBezTo>
                    <a:cubicBezTo>
                      <a:pt x="24618" y="47107"/>
                      <a:pt x="24552" y="44372"/>
                      <a:pt x="24852" y="41503"/>
                    </a:cubicBezTo>
                    <a:cubicBezTo>
                      <a:pt x="21116" y="27927"/>
                      <a:pt x="16880" y="14117"/>
                      <a:pt x="7940" y="2275"/>
                    </a:cubicBezTo>
                    <a:cubicBezTo>
                      <a:pt x="7094" y="1085"/>
                      <a:pt x="5912" y="0"/>
                      <a:pt x="451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55"/>
              <p:cNvSpPr/>
              <p:nvPr/>
            </p:nvSpPr>
            <p:spPr>
              <a:xfrm>
                <a:off x="6797715" y="4404436"/>
                <a:ext cx="35139" cy="115761"/>
              </a:xfrm>
              <a:custGeom>
                <a:rect b="b" l="l" r="r" t="t"/>
                <a:pathLst>
                  <a:path extrusionOk="0" h="52859" w="16045">
                    <a:moveTo>
                      <a:pt x="10506" y="0"/>
                    </a:moveTo>
                    <a:cubicBezTo>
                      <a:pt x="6285" y="0"/>
                      <a:pt x="6415" y="5109"/>
                      <a:pt x="5905" y="8172"/>
                    </a:cubicBezTo>
                    <a:cubicBezTo>
                      <a:pt x="3770" y="20614"/>
                      <a:pt x="2068" y="33190"/>
                      <a:pt x="401" y="45732"/>
                    </a:cubicBezTo>
                    <a:cubicBezTo>
                      <a:pt x="0" y="48767"/>
                      <a:pt x="200" y="52270"/>
                      <a:pt x="4170" y="52804"/>
                    </a:cubicBezTo>
                    <a:cubicBezTo>
                      <a:pt x="4430" y="52841"/>
                      <a:pt x="4677" y="52859"/>
                      <a:pt x="4909" y="52859"/>
                    </a:cubicBezTo>
                    <a:cubicBezTo>
                      <a:pt x="7809" y="52859"/>
                      <a:pt x="8639" y="50094"/>
                      <a:pt x="9040" y="47500"/>
                    </a:cubicBezTo>
                    <a:cubicBezTo>
                      <a:pt x="11042" y="34724"/>
                      <a:pt x="12943" y="21915"/>
                      <a:pt x="14778" y="9906"/>
                    </a:cubicBezTo>
                    <a:cubicBezTo>
                      <a:pt x="14010" y="5737"/>
                      <a:pt x="16045" y="533"/>
                      <a:pt x="11108" y="33"/>
                    </a:cubicBezTo>
                    <a:cubicBezTo>
                      <a:pt x="10898" y="11"/>
                      <a:pt x="10698" y="0"/>
                      <a:pt x="10506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55"/>
              <p:cNvSpPr/>
              <p:nvPr/>
            </p:nvSpPr>
            <p:spPr>
              <a:xfrm>
                <a:off x="6233372" y="3111254"/>
                <a:ext cx="34775" cy="103013"/>
              </a:xfrm>
              <a:custGeom>
                <a:rect b="b" l="l" r="r" t="t"/>
                <a:pathLst>
                  <a:path extrusionOk="0" h="47038" w="15879">
                    <a:moveTo>
                      <a:pt x="7813" y="0"/>
                    </a:moveTo>
                    <a:cubicBezTo>
                      <a:pt x="7547" y="0"/>
                      <a:pt x="7268" y="12"/>
                      <a:pt x="6973" y="37"/>
                    </a:cubicBezTo>
                    <a:cubicBezTo>
                      <a:pt x="1" y="671"/>
                      <a:pt x="2670" y="7409"/>
                      <a:pt x="2136" y="11845"/>
                    </a:cubicBezTo>
                    <a:cubicBezTo>
                      <a:pt x="2102" y="12146"/>
                      <a:pt x="2136" y="12479"/>
                      <a:pt x="2136" y="14781"/>
                    </a:cubicBezTo>
                    <a:cubicBezTo>
                      <a:pt x="3036" y="22987"/>
                      <a:pt x="3203" y="33294"/>
                      <a:pt x="7006" y="43034"/>
                    </a:cubicBezTo>
                    <a:cubicBezTo>
                      <a:pt x="7640" y="44669"/>
                      <a:pt x="7807" y="47037"/>
                      <a:pt x="10008" y="47037"/>
                    </a:cubicBezTo>
                    <a:cubicBezTo>
                      <a:pt x="12977" y="47037"/>
                      <a:pt x="12710" y="44335"/>
                      <a:pt x="12944" y="42334"/>
                    </a:cubicBezTo>
                    <a:cubicBezTo>
                      <a:pt x="14111" y="31826"/>
                      <a:pt x="15879" y="21352"/>
                      <a:pt x="13377" y="10778"/>
                    </a:cubicBezTo>
                    <a:cubicBezTo>
                      <a:pt x="12385" y="6555"/>
                      <a:pt x="14032" y="0"/>
                      <a:pt x="7813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55"/>
              <p:cNvSpPr/>
              <p:nvPr/>
            </p:nvSpPr>
            <p:spPr>
              <a:xfrm>
                <a:off x="6317115" y="3415271"/>
                <a:ext cx="42663" cy="96851"/>
              </a:xfrm>
              <a:custGeom>
                <a:rect b="b" l="l" r="r" t="t"/>
                <a:pathLst>
                  <a:path extrusionOk="0" h="44224" w="19481">
                    <a:moveTo>
                      <a:pt x="4959" y="1"/>
                    </a:moveTo>
                    <a:cubicBezTo>
                      <a:pt x="4526" y="1"/>
                      <a:pt x="4064" y="60"/>
                      <a:pt x="3569" y="189"/>
                    </a:cubicBezTo>
                    <a:cubicBezTo>
                      <a:pt x="667" y="956"/>
                      <a:pt x="0" y="3491"/>
                      <a:pt x="267" y="5993"/>
                    </a:cubicBezTo>
                    <a:cubicBezTo>
                      <a:pt x="1568" y="18502"/>
                      <a:pt x="4570" y="30477"/>
                      <a:pt x="11775" y="40985"/>
                    </a:cubicBezTo>
                    <a:cubicBezTo>
                      <a:pt x="12773" y="42409"/>
                      <a:pt x="13989" y="44223"/>
                      <a:pt x="15819" y="44223"/>
                    </a:cubicBezTo>
                    <a:cubicBezTo>
                      <a:pt x="16132" y="44223"/>
                      <a:pt x="16462" y="44170"/>
                      <a:pt x="16812" y="44054"/>
                    </a:cubicBezTo>
                    <a:cubicBezTo>
                      <a:pt x="19481" y="43186"/>
                      <a:pt x="18313" y="40518"/>
                      <a:pt x="18647" y="37816"/>
                    </a:cubicBezTo>
                    <a:cubicBezTo>
                      <a:pt x="16279" y="26975"/>
                      <a:pt x="13977" y="15366"/>
                      <a:pt x="9807" y="4192"/>
                    </a:cubicBezTo>
                    <a:cubicBezTo>
                      <a:pt x="8955" y="1975"/>
                      <a:pt x="7449" y="1"/>
                      <a:pt x="4959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55"/>
              <p:cNvSpPr/>
              <p:nvPr/>
            </p:nvSpPr>
            <p:spPr>
              <a:xfrm>
                <a:off x="6277437" y="2926419"/>
                <a:ext cx="51283" cy="92466"/>
              </a:xfrm>
              <a:custGeom>
                <a:rect b="b" l="l" r="r" t="t"/>
                <a:pathLst>
                  <a:path extrusionOk="0" h="42222" w="23417">
                    <a:moveTo>
                      <a:pt x="15932" y="1"/>
                    </a:moveTo>
                    <a:cubicBezTo>
                      <a:pt x="12966" y="1"/>
                      <a:pt x="10927" y="2580"/>
                      <a:pt x="9540" y="5457"/>
                    </a:cubicBezTo>
                    <a:cubicBezTo>
                      <a:pt x="5371" y="14229"/>
                      <a:pt x="2035" y="23269"/>
                      <a:pt x="1902" y="33477"/>
                    </a:cubicBezTo>
                    <a:cubicBezTo>
                      <a:pt x="2669" y="36178"/>
                      <a:pt x="0" y="40949"/>
                      <a:pt x="3870" y="42049"/>
                    </a:cubicBezTo>
                    <a:cubicBezTo>
                      <a:pt x="4272" y="42167"/>
                      <a:pt x="4642" y="42221"/>
                      <a:pt x="4984" y="42221"/>
                    </a:cubicBezTo>
                    <a:cubicBezTo>
                      <a:pt x="8038" y="42221"/>
                      <a:pt x="8794" y="37875"/>
                      <a:pt x="9874" y="35445"/>
                    </a:cubicBezTo>
                    <a:cubicBezTo>
                      <a:pt x="13510" y="27139"/>
                      <a:pt x="16612" y="18633"/>
                      <a:pt x="19881" y="10193"/>
                    </a:cubicBezTo>
                    <a:cubicBezTo>
                      <a:pt x="21182" y="6924"/>
                      <a:pt x="23417" y="2988"/>
                      <a:pt x="18847" y="753"/>
                    </a:cubicBezTo>
                    <a:cubicBezTo>
                      <a:pt x="17788" y="231"/>
                      <a:pt x="16818" y="1"/>
                      <a:pt x="15932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55"/>
              <p:cNvSpPr/>
              <p:nvPr/>
            </p:nvSpPr>
            <p:spPr>
              <a:xfrm>
                <a:off x="6825556" y="4598217"/>
                <a:ext cx="36380" cy="87633"/>
              </a:xfrm>
              <a:custGeom>
                <a:rect b="b" l="l" r="r" t="t"/>
                <a:pathLst>
                  <a:path extrusionOk="0" h="40015" w="16612">
                    <a:moveTo>
                      <a:pt x="11504" y="1"/>
                    </a:moveTo>
                    <a:cubicBezTo>
                      <a:pt x="8817" y="1"/>
                      <a:pt x="7145" y="2086"/>
                      <a:pt x="6238" y="4473"/>
                    </a:cubicBezTo>
                    <a:cubicBezTo>
                      <a:pt x="3069" y="12646"/>
                      <a:pt x="67" y="20885"/>
                      <a:pt x="67" y="29858"/>
                    </a:cubicBezTo>
                    <a:cubicBezTo>
                      <a:pt x="67" y="31993"/>
                      <a:pt x="0" y="34095"/>
                      <a:pt x="67" y="36196"/>
                    </a:cubicBezTo>
                    <a:cubicBezTo>
                      <a:pt x="167" y="37731"/>
                      <a:pt x="534" y="39398"/>
                      <a:pt x="2169" y="39899"/>
                    </a:cubicBezTo>
                    <a:cubicBezTo>
                      <a:pt x="2433" y="39978"/>
                      <a:pt x="2685" y="40015"/>
                      <a:pt x="2925" y="40015"/>
                    </a:cubicBezTo>
                    <a:cubicBezTo>
                      <a:pt x="4198" y="40015"/>
                      <a:pt x="5131" y="38987"/>
                      <a:pt x="5805" y="37864"/>
                    </a:cubicBezTo>
                    <a:cubicBezTo>
                      <a:pt x="11475" y="28057"/>
                      <a:pt x="15145" y="17549"/>
                      <a:pt x="16312" y="6308"/>
                    </a:cubicBezTo>
                    <a:cubicBezTo>
                      <a:pt x="16612" y="3473"/>
                      <a:pt x="15812" y="637"/>
                      <a:pt x="12376" y="70"/>
                    </a:cubicBezTo>
                    <a:cubicBezTo>
                      <a:pt x="12074" y="23"/>
                      <a:pt x="11784" y="1"/>
                      <a:pt x="11504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55"/>
              <p:cNvSpPr/>
              <p:nvPr/>
            </p:nvSpPr>
            <p:spPr>
              <a:xfrm>
                <a:off x="6197495" y="3320413"/>
                <a:ext cx="38062" cy="97656"/>
              </a:xfrm>
              <a:custGeom>
                <a:rect b="b" l="l" r="r" t="t"/>
                <a:pathLst>
                  <a:path extrusionOk="0" h="44592" w="17380">
                    <a:moveTo>
                      <a:pt x="4311" y="1"/>
                    </a:moveTo>
                    <a:cubicBezTo>
                      <a:pt x="4019" y="1"/>
                      <a:pt x="3716" y="30"/>
                      <a:pt x="3403" y="93"/>
                    </a:cubicBezTo>
                    <a:cubicBezTo>
                      <a:pt x="835" y="627"/>
                      <a:pt x="1" y="2895"/>
                      <a:pt x="368" y="4963"/>
                    </a:cubicBezTo>
                    <a:cubicBezTo>
                      <a:pt x="2969" y="19040"/>
                      <a:pt x="4003" y="33684"/>
                      <a:pt x="15412" y="44592"/>
                    </a:cubicBezTo>
                    <a:cubicBezTo>
                      <a:pt x="17380" y="29914"/>
                      <a:pt x="12376" y="16638"/>
                      <a:pt x="8340" y="3229"/>
                    </a:cubicBezTo>
                    <a:cubicBezTo>
                      <a:pt x="7815" y="1449"/>
                      <a:pt x="6345" y="1"/>
                      <a:pt x="43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55"/>
              <p:cNvSpPr/>
              <p:nvPr/>
            </p:nvSpPr>
            <p:spPr>
              <a:xfrm>
                <a:off x="6915509" y="4418695"/>
                <a:ext cx="27322" cy="96349"/>
              </a:xfrm>
              <a:custGeom>
                <a:rect b="b" l="l" r="r" t="t"/>
                <a:pathLst>
                  <a:path extrusionOk="0" h="43995" w="12476">
                    <a:moveTo>
                      <a:pt x="7752" y="0"/>
                    </a:moveTo>
                    <a:cubicBezTo>
                      <a:pt x="4154" y="0"/>
                      <a:pt x="3655" y="3761"/>
                      <a:pt x="3369" y="6399"/>
                    </a:cubicBezTo>
                    <a:cubicBezTo>
                      <a:pt x="2268" y="17107"/>
                      <a:pt x="0" y="27815"/>
                      <a:pt x="701" y="38723"/>
                    </a:cubicBezTo>
                    <a:cubicBezTo>
                      <a:pt x="834" y="40724"/>
                      <a:pt x="200" y="43559"/>
                      <a:pt x="2935" y="43960"/>
                    </a:cubicBezTo>
                    <a:cubicBezTo>
                      <a:pt x="3092" y="43983"/>
                      <a:pt x="3243" y="43995"/>
                      <a:pt x="3387" y="43995"/>
                    </a:cubicBezTo>
                    <a:cubicBezTo>
                      <a:pt x="5486" y="43995"/>
                      <a:pt x="6327" y="41607"/>
                      <a:pt x="7138" y="39890"/>
                    </a:cubicBezTo>
                    <a:cubicBezTo>
                      <a:pt x="11008" y="31784"/>
                      <a:pt x="11708" y="23111"/>
                      <a:pt x="11942" y="14372"/>
                    </a:cubicBezTo>
                    <a:cubicBezTo>
                      <a:pt x="11975" y="11937"/>
                      <a:pt x="12109" y="9535"/>
                      <a:pt x="11875" y="7133"/>
                    </a:cubicBezTo>
                    <a:cubicBezTo>
                      <a:pt x="11708" y="4265"/>
                      <a:pt x="12476" y="395"/>
                      <a:pt x="8306" y="28"/>
                    </a:cubicBezTo>
                    <a:cubicBezTo>
                      <a:pt x="8114" y="9"/>
                      <a:pt x="7929" y="0"/>
                      <a:pt x="7752" y="0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55"/>
              <p:cNvSpPr/>
              <p:nvPr/>
            </p:nvSpPr>
            <p:spPr>
              <a:xfrm>
                <a:off x="7130781" y="2771049"/>
                <a:ext cx="95992" cy="68148"/>
              </a:xfrm>
              <a:custGeom>
                <a:rect b="b" l="l" r="r" t="t"/>
                <a:pathLst>
                  <a:path extrusionOk="0" h="31118" w="43832">
                    <a:moveTo>
                      <a:pt x="9761" y="1"/>
                    </a:moveTo>
                    <a:cubicBezTo>
                      <a:pt x="8764" y="1"/>
                      <a:pt x="7837" y="386"/>
                      <a:pt x="7139" y="1128"/>
                    </a:cubicBezTo>
                    <a:cubicBezTo>
                      <a:pt x="1234" y="7365"/>
                      <a:pt x="0" y="15204"/>
                      <a:pt x="1468" y="23077"/>
                    </a:cubicBezTo>
                    <a:cubicBezTo>
                      <a:pt x="2605" y="29273"/>
                      <a:pt x="7369" y="31118"/>
                      <a:pt x="13252" y="31118"/>
                    </a:cubicBezTo>
                    <a:cubicBezTo>
                      <a:pt x="13925" y="31118"/>
                      <a:pt x="14613" y="31094"/>
                      <a:pt x="15311" y="31049"/>
                    </a:cubicBezTo>
                    <a:cubicBezTo>
                      <a:pt x="15514" y="31053"/>
                      <a:pt x="15717" y="31054"/>
                      <a:pt x="15921" y="31054"/>
                    </a:cubicBezTo>
                    <a:cubicBezTo>
                      <a:pt x="23225" y="31054"/>
                      <a:pt x="30560" y="28755"/>
                      <a:pt x="37927" y="26646"/>
                    </a:cubicBezTo>
                    <a:cubicBezTo>
                      <a:pt x="40829" y="25812"/>
                      <a:pt x="43831" y="24011"/>
                      <a:pt x="42764" y="20175"/>
                    </a:cubicBezTo>
                    <a:cubicBezTo>
                      <a:pt x="41960" y="17495"/>
                      <a:pt x="40000" y="16772"/>
                      <a:pt x="37780" y="16772"/>
                    </a:cubicBezTo>
                    <a:cubicBezTo>
                      <a:pt x="36960" y="16772"/>
                      <a:pt x="36104" y="16871"/>
                      <a:pt x="35259" y="17006"/>
                    </a:cubicBezTo>
                    <a:cubicBezTo>
                      <a:pt x="32590" y="17406"/>
                      <a:pt x="29922" y="18073"/>
                      <a:pt x="27286" y="18707"/>
                    </a:cubicBezTo>
                    <a:cubicBezTo>
                      <a:pt x="21858" y="20009"/>
                      <a:pt x="18225" y="20880"/>
                      <a:pt x="15886" y="20880"/>
                    </a:cubicBezTo>
                    <a:cubicBezTo>
                      <a:pt x="11156" y="20880"/>
                      <a:pt x="11724" y="17314"/>
                      <a:pt x="13443" y="6532"/>
                    </a:cubicBezTo>
                    <a:cubicBezTo>
                      <a:pt x="13577" y="5898"/>
                      <a:pt x="13777" y="5331"/>
                      <a:pt x="13777" y="4730"/>
                    </a:cubicBezTo>
                    <a:cubicBezTo>
                      <a:pt x="13810" y="2829"/>
                      <a:pt x="13310" y="1128"/>
                      <a:pt x="11375" y="327"/>
                    </a:cubicBezTo>
                    <a:cubicBezTo>
                      <a:pt x="10833" y="108"/>
                      <a:pt x="10287" y="1"/>
                      <a:pt x="976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55"/>
              <p:cNvSpPr/>
              <p:nvPr/>
            </p:nvSpPr>
            <p:spPr>
              <a:xfrm>
                <a:off x="6865160" y="3409838"/>
                <a:ext cx="69401" cy="75500"/>
              </a:xfrm>
              <a:custGeom>
                <a:rect b="b" l="l" r="r" t="t"/>
                <a:pathLst>
                  <a:path extrusionOk="0" h="34475" w="31690">
                    <a:moveTo>
                      <a:pt x="16551" y="1"/>
                    </a:moveTo>
                    <a:cubicBezTo>
                      <a:pt x="15704" y="1"/>
                      <a:pt x="14836" y="326"/>
                      <a:pt x="13978" y="1134"/>
                    </a:cubicBezTo>
                    <a:cubicBezTo>
                      <a:pt x="12076" y="2936"/>
                      <a:pt x="13310" y="5004"/>
                      <a:pt x="14244" y="6939"/>
                    </a:cubicBezTo>
                    <a:cubicBezTo>
                      <a:pt x="19315" y="17646"/>
                      <a:pt x="19315" y="17646"/>
                      <a:pt x="8640" y="22683"/>
                    </a:cubicBezTo>
                    <a:cubicBezTo>
                      <a:pt x="7306" y="23350"/>
                      <a:pt x="5838" y="23951"/>
                      <a:pt x="4671" y="24851"/>
                    </a:cubicBezTo>
                    <a:cubicBezTo>
                      <a:pt x="2569" y="26619"/>
                      <a:pt x="1" y="28621"/>
                      <a:pt x="1235" y="31623"/>
                    </a:cubicBezTo>
                    <a:cubicBezTo>
                      <a:pt x="2201" y="33996"/>
                      <a:pt x="4468" y="34475"/>
                      <a:pt x="7092" y="34475"/>
                    </a:cubicBezTo>
                    <a:cubicBezTo>
                      <a:pt x="7640" y="34475"/>
                      <a:pt x="8204" y="34454"/>
                      <a:pt x="8774" y="34425"/>
                    </a:cubicBezTo>
                    <a:cubicBezTo>
                      <a:pt x="16146" y="31690"/>
                      <a:pt x="25686" y="31022"/>
                      <a:pt x="28855" y="21516"/>
                    </a:cubicBezTo>
                    <a:cubicBezTo>
                      <a:pt x="31690" y="13010"/>
                      <a:pt x="25986" y="7272"/>
                      <a:pt x="20416" y="1935"/>
                    </a:cubicBezTo>
                    <a:cubicBezTo>
                      <a:pt x="19275" y="878"/>
                      <a:pt x="17942" y="1"/>
                      <a:pt x="16551" y="1"/>
                    </a:cubicBez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57" name="Google Shape;357;p55"/>
            <p:cNvGrpSpPr/>
            <p:nvPr/>
          </p:nvGrpSpPr>
          <p:grpSpPr>
            <a:xfrm>
              <a:off x="7960161" y="1868105"/>
              <a:ext cx="1393825" cy="341433"/>
              <a:chOff x="5687636" y="209419"/>
              <a:chExt cx="1393825" cy="439425"/>
            </a:xfrm>
          </p:grpSpPr>
          <p:sp>
            <p:nvSpPr>
              <p:cNvPr id="358" name="Google Shape;358;p55"/>
              <p:cNvSpPr/>
              <p:nvPr/>
            </p:nvSpPr>
            <p:spPr>
              <a:xfrm>
                <a:off x="5687636" y="323044"/>
                <a:ext cx="545400" cy="265200"/>
              </a:xfrm>
              <a:prstGeom prst="ellipse">
                <a:avLst/>
              </a:prstGeom>
              <a:solidFill>
                <a:srgbClr val="FFFA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55"/>
              <p:cNvSpPr/>
              <p:nvPr/>
            </p:nvSpPr>
            <p:spPr>
              <a:xfrm>
                <a:off x="6111836" y="383644"/>
                <a:ext cx="545400" cy="265200"/>
              </a:xfrm>
              <a:prstGeom prst="ellipse">
                <a:avLst/>
              </a:prstGeom>
              <a:solidFill>
                <a:srgbClr val="FFFA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55"/>
              <p:cNvSpPr/>
              <p:nvPr/>
            </p:nvSpPr>
            <p:spPr>
              <a:xfrm>
                <a:off x="6111836" y="209419"/>
                <a:ext cx="545400" cy="265200"/>
              </a:xfrm>
              <a:prstGeom prst="ellipse">
                <a:avLst/>
              </a:prstGeom>
              <a:solidFill>
                <a:srgbClr val="FFFA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55"/>
              <p:cNvSpPr/>
              <p:nvPr/>
            </p:nvSpPr>
            <p:spPr>
              <a:xfrm>
                <a:off x="6536061" y="277594"/>
                <a:ext cx="545400" cy="265200"/>
              </a:xfrm>
              <a:prstGeom prst="ellipse">
                <a:avLst/>
              </a:prstGeom>
              <a:solidFill>
                <a:srgbClr val="FFFA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2" name="Google Shape;362;p55"/>
            <p:cNvGrpSpPr/>
            <p:nvPr/>
          </p:nvGrpSpPr>
          <p:grpSpPr>
            <a:xfrm>
              <a:off x="7870525" y="3112133"/>
              <a:ext cx="1393825" cy="341433"/>
              <a:chOff x="5158650" y="443625"/>
              <a:chExt cx="1393825" cy="439425"/>
            </a:xfrm>
          </p:grpSpPr>
          <p:sp>
            <p:nvSpPr>
              <p:cNvPr id="363" name="Google Shape;363;p55"/>
              <p:cNvSpPr/>
              <p:nvPr/>
            </p:nvSpPr>
            <p:spPr>
              <a:xfrm>
                <a:off x="5158650" y="557250"/>
                <a:ext cx="545400" cy="265200"/>
              </a:xfrm>
              <a:prstGeom prst="ellipse">
                <a:avLst/>
              </a:prstGeom>
              <a:solidFill>
                <a:srgbClr val="FFFA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55"/>
              <p:cNvSpPr/>
              <p:nvPr/>
            </p:nvSpPr>
            <p:spPr>
              <a:xfrm>
                <a:off x="5582850" y="617850"/>
                <a:ext cx="545400" cy="265200"/>
              </a:xfrm>
              <a:prstGeom prst="ellipse">
                <a:avLst/>
              </a:prstGeom>
              <a:solidFill>
                <a:srgbClr val="FFFA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55"/>
              <p:cNvSpPr/>
              <p:nvPr/>
            </p:nvSpPr>
            <p:spPr>
              <a:xfrm>
                <a:off x="5582850" y="443625"/>
                <a:ext cx="545400" cy="265200"/>
              </a:xfrm>
              <a:prstGeom prst="ellipse">
                <a:avLst/>
              </a:prstGeom>
              <a:solidFill>
                <a:srgbClr val="FFFA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55"/>
              <p:cNvSpPr/>
              <p:nvPr/>
            </p:nvSpPr>
            <p:spPr>
              <a:xfrm>
                <a:off x="6007075" y="511800"/>
                <a:ext cx="545400" cy="265200"/>
              </a:xfrm>
              <a:prstGeom prst="ellipse">
                <a:avLst/>
              </a:prstGeom>
              <a:solidFill>
                <a:srgbClr val="FFFA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67" name="Google Shape;367;p55"/>
            <p:cNvGrpSpPr/>
            <p:nvPr/>
          </p:nvGrpSpPr>
          <p:grpSpPr>
            <a:xfrm>
              <a:off x="4452229" y="2385353"/>
              <a:ext cx="1393825" cy="341433"/>
              <a:chOff x="4815854" y="-852489"/>
              <a:chExt cx="1393825" cy="439425"/>
            </a:xfrm>
          </p:grpSpPr>
          <p:sp>
            <p:nvSpPr>
              <p:cNvPr id="368" name="Google Shape;368;p55"/>
              <p:cNvSpPr/>
              <p:nvPr/>
            </p:nvSpPr>
            <p:spPr>
              <a:xfrm>
                <a:off x="4815854" y="-738864"/>
                <a:ext cx="545400" cy="265200"/>
              </a:xfrm>
              <a:prstGeom prst="ellipse">
                <a:avLst/>
              </a:prstGeom>
              <a:solidFill>
                <a:srgbClr val="FFFA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55"/>
              <p:cNvSpPr/>
              <p:nvPr/>
            </p:nvSpPr>
            <p:spPr>
              <a:xfrm>
                <a:off x="5240054" y="-678264"/>
                <a:ext cx="545400" cy="265200"/>
              </a:xfrm>
              <a:prstGeom prst="ellipse">
                <a:avLst/>
              </a:prstGeom>
              <a:solidFill>
                <a:srgbClr val="FFFA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55"/>
              <p:cNvSpPr/>
              <p:nvPr/>
            </p:nvSpPr>
            <p:spPr>
              <a:xfrm>
                <a:off x="5240054" y="-852489"/>
                <a:ext cx="545400" cy="265200"/>
              </a:xfrm>
              <a:prstGeom prst="ellipse">
                <a:avLst/>
              </a:prstGeom>
              <a:solidFill>
                <a:srgbClr val="FFFA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55"/>
              <p:cNvSpPr/>
              <p:nvPr/>
            </p:nvSpPr>
            <p:spPr>
              <a:xfrm>
                <a:off x="5664279" y="-784314"/>
                <a:ext cx="545400" cy="265200"/>
              </a:xfrm>
              <a:prstGeom prst="ellipse">
                <a:avLst/>
              </a:prstGeom>
              <a:solidFill>
                <a:srgbClr val="FFFAEF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  <p:sp>
        <p:nvSpPr>
          <p:cNvPr id="372" name="Google Shape;372;p55"/>
          <p:cNvSpPr/>
          <p:nvPr/>
        </p:nvSpPr>
        <p:spPr>
          <a:xfrm flipH="1" rot="-2293604">
            <a:off x="1257702" y="2026847"/>
            <a:ext cx="981921" cy="768919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3" name="Google Shape;373;p55"/>
          <p:cNvSpPr/>
          <p:nvPr/>
        </p:nvSpPr>
        <p:spPr>
          <a:xfrm flipH="1" rot="-2293498">
            <a:off x="7251850" y="3648482"/>
            <a:ext cx="1524489" cy="1146270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4" name="Google Shape;374;p55"/>
          <p:cNvSpPr/>
          <p:nvPr/>
        </p:nvSpPr>
        <p:spPr>
          <a:xfrm flipH="1" rot="-2293744">
            <a:off x="7611008" y="294411"/>
            <a:ext cx="1286257" cy="965963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5" name="Google Shape;375;p55"/>
          <p:cNvSpPr/>
          <p:nvPr/>
        </p:nvSpPr>
        <p:spPr>
          <a:xfrm rot="2293604">
            <a:off x="6988102" y="2026847"/>
            <a:ext cx="981921" cy="768919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6"/>
          <p:cNvSpPr txBox="1"/>
          <p:nvPr>
            <p:ph type="title"/>
          </p:nvPr>
        </p:nvSpPr>
        <p:spPr>
          <a:xfrm>
            <a:off x="827700" y="521225"/>
            <a:ext cx="756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Sommaire</a:t>
            </a:r>
            <a:endParaRPr/>
          </a:p>
        </p:txBody>
      </p:sp>
      <p:sp>
        <p:nvSpPr>
          <p:cNvPr id="381" name="Google Shape;381;p56"/>
          <p:cNvSpPr/>
          <p:nvPr/>
        </p:nvSpPr>
        <p:spPr>
          <a:xfrm rot="2293565">
            <a:off x="559028" y="249747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2" name="Google Shape;382;p56"/>
          <p:cNvSpPr/>
          <p:nvPr/>
        </p:nvSpPr>
        <p:spPr>
          <a:xfrm rot="2293565">
            <a:off x="8571803" y="4594134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3" name="Google Shape;383;p56"/>
          <p:cNvSpPr/>
          <p:nvPr/>
        </p:nvSpPr>
        <p:spPr>
          <a:xfrm rot="2293565">
            <a:off x="3153478" y="633484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4" name="Google Shape;384;p56"/>
          <p:cNvSpPr/>
          <p:nvPr/>
        </p:nvSpPr>
        <p:spPr>
          <a:xfrm rot="2293565">
            <a:off x="124128" y="4730809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85" name="Google Shape;385;p56"/>
          <p:cNvSpPr/>
          <p:nvPr/>
        </p:nvSpPr>
        <p:spPr>
          <a:xfrm rot="2293565">
            <a:off x="8323778" y="363734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86" name="Google Shape;386;p56"/>
          <p:cNvGrpSpPr/>
          <p:nvPr/>
        </p:nvGrpSpPr>
        <p:grpSpPr>
          <a:xfrm flipH="1" rot="-1119955">
            <a:off x="6879259" y="2750689"/>
            <a:ext cx="1517041" cy="1676232"/>
            <a:chOff x="9284650" y="4735350"/>
            <a:chExt cx="430700" cy="475900"/>
          </a:xfrm>
        </p:grpSpPr>
        <p:sp>
          <p:nvSpPr>
            <p:cNvPr id="387" name="Google Shape;387;p56"/>
            <p:cNvSpPr/>
            <p:nvPr/>
          </p:nvSpPr>
          <p:spPr>
            <a:xfrm>
              <a:off x="9496150" y="4735350"/>
              <a:ext cx="219200" cy="241500"/>
            </a:xfrm>
            <a:custGeom>
              <a:rect b="b" l="l" r="r" t="t"/>
              <a:pathLst>
                <a:path extrusionOk="0" h="9660" w="8768">
                  <a:moveTo>
                    <a:pt x="4382" y="1"/>
                  </a:moveTo>
                  <a:cubicBezTo>
                    <a:pt x="1965" y="1"/>
                    <a:pt x="1" y="1967"/>
                    <a:pt x="1" y="4382"/>
                  </a:cubicBezTo>
                  <a:lnTo>
                    <a:pt x="1" y="8914"/>
                  </a:lnTo>
                  <a:cubicBezTo>
                    <a:pt x="6" y="9327"/>
                    <a:pt x="342" y="9660"/>
                    <a:pt x="755" y="9660"/>
                  </a:cubicBezTo>
                  <a:cubicBezTo>
                    <a:pt x="1169" y="9660"/>
                    <a:pt x="1506" y="9327"/>
                    <a:pt x="1511" y="8914"/>
                  </a:cubicBezTo>
                  <a:lnTo>
                    <a:pt x="1511" y="4382"/>
                  </a:lnTo>
                  <a:cubicBezTo>
                    <a:pt x="1511" y="2800"/>
                    <a:pt x="2799" y="1511"/>
                    <a:pt x="4381" y="1511"/>
                  </a:cubicBezTo>
                  <a:cubicBezTo>
                    <a:pt x="5963" y="1511"/>
                    <a:pt x="7252" y="2800"/>
                    <a:pt x="7252" y="4382"/>
                  </a:cubicBezTo>
                  <a:lnTo>
                    <a:pt x="7252" y="5591"/>
                  </a:lnTo>
                  <a:cubicBezTo>
                    <a:pt x="7246" y="6012"/>
                    <a:pt x="7585" y="6356"/>
                    <a:pt x="8006" y="6356"/>
                  </a:cubicBezTo>
                  <a:cubicBezTo>
                    <a:pt x="8429" y="6356"/>
                    <a:pt x="8768" y="6012"/>
                    <a:pt x="8762" y="5591"/>
                  </a:cubicBezTo>
                  <a:lnTo>
                    <a:pt x="8762" y="4382"/>
                  </a:lnTo>
                  <a:cubicBezTo>
                    <a:pt x="8762" y="1967"/>
                    <a:pt x="6798" y="1"/>
                    <a:pt x="43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8" name="Google Shape;388;p56"/>
            <p:cNvSpPr/>
            <p:nvPr/>
          </p:nvSpPr>
          <p:spPr>
            <a:xfrm>
              <a:off x="9496150" y="4735350"/>
              <a:ext cx="117100" cy="241775"/>
            </a:xfrm>
            <a:custGeom>
              <a:rect b="b" l="l" r="r" t="t"/>
              <a:pathLst>
                <a:path extrusionOk="0" h="9671" w="4684">
                  <a:moveTo>
                    <a:pt x="4382" y="1"/>
                  </a:moveTo>
                  <a:cubicBezTo>
                    <a:pt x="1965" y="1"/>
                    <a:pt x="1" y="1967"/>
                    <a:pt x="1" y="4382"/>
                  </a:cubicBezTo>
                  <a:lnTo>
                    <a:pt x="1" y="8896"/>
                  </a:lnTo>
                  <a:cubicBezTo>
                    <a:pt x="1" y="9306"/>
                    <a:pt x="319" y="9654"/>
                    <a:pt x="728" y="9670"/>
                  </a:cubicBezTo>
                  <a:cubicBezTo>
                    <a:pt x="737" y="9670"/>
                    <a:pt x="746" y="9670"/>
                    <a:pt x="756" y="9670"/>
                  </a:cubicBezTo>
                  <a:cubicBezTo>
                    <a:pt x="1171" y="9670"/>
                    <a:pt x="1511" y="9333"/>
                    <a:pt x="1511" y="8915"/>
                  </a:cubicBezTo>
                  <a:lnTo>
                    <a:pt x="1511" y="8462"/>
                  </a:lnTo>
                  <a:lnTo>
                    <a:pt x="1208" y="8462"/>
                  </a:lnTo>
                  <a:cubicBezTo>
                    <a:pt x="875" y="8462"/>
                    <a:pt x="604" y="8191"/>
                    <a:pt x="604" y="7858"/>
                  </a:cubicBezTo>
                  <a:lnTo>
                    <a:pt x="604" y="4382"/>
                  </a:lnTo>
                  <a:cubicBezTo>
                    <a:pt x="604" y="2068"/>
                    <a:pt x="2407" y="168"/>
                    <a:pt x="4683" y="12"/>
                  </a:cubicBezTo>
                  <a:lnTo>
                    <a:pt x="4684" y="12"/>
                  </a:lnTo>
                  <a:cubicBezTo>
                    <a:pt x="4584" y="5"/>
                    <a:pt x="4483" y="1"/>
                    <a:pt x="43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89" name="Google Shape;389;p56"/>
            <p:cNvSpPr/>
            <p:nvPr/>
          </p:nvSpPr>
          <p:spPr>
            <a:xfrm>
              <a:off x="9613225" y="4773125"/>
              <a:ext cx="90675" cy="120900"/>
            </a:xfrm>
            <a:custGeom>
              <a:rect b="b" l="l" r="r" t="t"/>
              <a:pathLst>
                <a:path extrusionOk="0" h="4836" w="3627">
                  <a:moveTo>
                    <a:pt x="302" y="0"/>
                  </a:moveTo>
                  <a:cubicBezTo>
                    <a:pt x="202" y="0"/>
                    <a:pt x="101" y="6"/>
                    <a:pt x="1" y="17"/>
                  </a:cubicBezTo>
                  <a:cubicBezTo>
                    <a:pt x="1442" y="168"/>
                    <a:pt x="2569" y="1391"/>
                    <a:pt x="2569" y="2871"/>
                  </a:cubicBezTo>
                  <a:lnTo>
                    <a:pt x="2569" y="4080"/>
                  </a:lnTo>
                  <a:cubicBezTo>
                    <a:pt x="2569" y="4516"/>
                    <a:pt x="2925" y="4836"/>
                    <a:pt x="3323" y="4836"/>
                  </a:cubicBezTo>
                  <a:cubicBezTo>
                    <a:pt x="3423" y="4836"/>
                    <a:pt x="3526" y="4816"/>
                    <a:pt x="3626" y="4772"/>
                  </a:cubicBezTo>
                  <a:cubicBezTo>
                    <a:pt x="3351" y="4651"/>
                    <a:pt x="3173" y="4380"/>
                    <a:pt x="3173" y="4080"/>
                  </a:cubicBezTo>
                  <a:lnTo>
                    <a:pt x="3173" y="2871"/>
                  </a:lnTo>
                  <a:cubicBezTo>
                    <a:pt x="3173" y="1289"/>
                    <a:pt x="1886" y="0"/>
                    <a:pt x="302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0" name="Google Shape;390;p56"/>
            <p:cNvSpPr/>
            <p:nvPr/>
          </p:nvSpPr>
          <p:spPr>
            <a:xfrm>
              <a:off x="9284650" y="4954425"/>
              <a:ext cx="302175" cy="256825"/>
            </a:xfrm>
            <a:custGeom>
              <a:rect b="b" l="l" r="r" t="t"/>
              <a:pathLst>
                <a:path extrusionOk="0" h="10273" w="12087">
                  <a:moveTo>
                    <a:pt x="1813" y="1"/>
                  </a:moveTo>
                  <a:cubicBezTo>
                    <a:pt x="814" y="1"/>
                    <a:pt x="1" y="814"/>
                    <a:pt x="1" y="1813"/>
                  </a:cubicBezTo>
                  <a:lnTo>
                    <a:pt x="1" y="9971"/>
                  </a:lnTo>
                  <a:cubicBezTo>
                    <a:pt x="1" y="10138"/>
                    <a:pt x="135" y="10273"/>
                    <a:pt x="302" y="10273"/>
                  </a:cubicBezTo>
                  <a:lnTo>
                    <a:pt x="11783" y="10273"/>
                  </a:lnTo>
                  <a:cubicBezTo>
                    <a:pt x="11950" y="10273"/>
                    <a:pt x="12086" y="10138"/>
                    <a:pt x="12086" y="9971"/>
                  </a:cubicBezTo>
                  <a:lnTo>
                    <a:pt x="12086" y="1813"/>
                  </a:lnTo>
                  <a:cubicBezTo>
                    <a:pt x="12086" y="814"/>
                    <a:pt x="11273" y="1"/>
                    <a:pt x="102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1" name="Google Shape;391;p56"/>
            <p:cNvSpPr/>
            <p:nvPr/>
          </p:nvSpPr>
          <p:spPr>
            <a:xfrm>
              <a:off x="9284650" y="4954575"/>
              <a:ext cx="302175" cy="256675"/>
            </a:xfrm>
            <a:custGeom>
              <a:rect b="b" l="l" r="r" t="t"/>
              <a:pathLst>
                <a:path extrusionOk="0" h="10267" w="12087">
                  <a:moveTo>
                    <a:pt x="1667" y="0"/>
                  </a:moveTo>
                  <a:cubicBezTo>
                    <a:pt x="735" y="76"/>
                    <a:pt x="1" y="857"/>
                    <a:pt x="1" y="1807"/>
                  </a:cubicBezTo>
                  <a:lnTo>
                    <a:pt x="1" y="9965"/>
                  </a:lnTo>
                  <a:cubicBezTo>
                    <a:pt x="1" y="10132"/>
                    <a:pt x="135" y="10267"/>
                    <a:pt x="302" y="10267"/>
                  </a:cubicBezTo>
                  <a:lnTo>
                    <a:pt x="11783" y="10267"/>
                  </a:lnTo>
                  <a:cubicBezTo>
                    <a:pt x="11950" y="10267"/>
                    <a:pt x="12086" y="10132"/>
                    <a:pt x="12086" y="9965"/>
                  </a:cubicBezTo>
                  <a:lnTo>
                    <a:pt x="12086" y="9662"/>
                  </a:lnTo>
                  <a:lnTo>
                    <a:pt x="2417" y="9662"/>
                  </a:lnTo>
                  <a:cubicBezTo>
                    <a:pt x="1750" y="9662"/>
                    <a:pt x="1210" y="9122"/>
                    <a:pt x="1210" y="8454"/>
                  </a:cubicBezTo>
                  <a:lnTo>
                    <a:pt x="1210" y="1202"/>
                  </a:lnTo>
                  <a:cubicBezTo>
                    <a:pt x="1208" y="759"/>
                    <a:pt x="1372" y="332"/>
                    <a:pt x="166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2" name="Google Shape;392;p56"/>
            <p:cNvSpPr/>
            <p:nvPr/>
          </p:nvSpPr>
          <p:spPr>
            <a:xfrm>
              <a:off x="9343650" y="5022425"/>
              <a:ext cx="181350" cy="142075"/>
            </a:xfrm>
            <a:custGeom>
              <a:rect b="b" l="l" r="r" t="t"/>
              <a:pathLst>
                <a:path extrusionOk="0" h="5683" w="7254">
                  <a:moveTo>
                    <a:pt x="1995" y="1"/>
                  </a:moveTo>
                  <a:cubicBezTo>
                    <a:pt x="1553" y="1"/>
                    <a:pt x="1231" y="177"/>
                    <a:pt x="1087" y="275"/>
                  </a:cubicBezTo>
                  <a:cubicBezTo>
                    <a:pt x="254" y="843"/>
                    <a:pt x="1" y="2086"/>
                    <a:pt x="510" y="3107"/>
                  </a:cubicBezTo>
                  <a:cubicBezTo>
                    <a:pt x="1432" y="4950"/>
                    <a:pt x="3446" y="5638"/>
                    <a:pt x="3531" y="5667"/>
                  </a:cubicBezTo>
                  <a:cubicBezTo>
                    <a:pt x="3562" y="5677"/>
                    <a:pt x="3595" y="5682"/>
                    <a:pt x="3627" y="5682"/>
                  </a:cubicBezTo>
                  <a:cubicBezTo>
                    <a:pt x="3659" y="5682"/>
                    <a:pt x="3692" y="5677"/>
                    <a:pt x="3723" y="5667"/>
                  </a:cubicBezTo>
                  <a:cubicBezTo>
                    <a:pt x="3808" y="5638"/>
                    <a:pt x="5822" y="4948"/>
                    <a:pt x="6744" y="3107"/>
                  </a:cubicBezTo>
                  <a:cubicBezTo>
                    <a:pt x="7253" y="2088"/>
                    <a:pt x="7000" y="844"/>
                    <a:pt x="6167" y="275"/>
                  </a:cubicBezTo>
                  <a:cubicBezTo>
                    <a:pt x="6023" y="177"/>
                    <a:pt x="5701" y="1"/>
                    <a:pt x="5259" y="1"/>
                  </a:cubicBezTo>
                  <a:cubicBezTo>
                    <a:pt x="4817" y="1"/>
                    <a:pt x="4254" y="177"/>
                    <a:pt x="3628" y="785"/>
                  </a:cubicBezTo>
                  <a:cubicBezTo>
                    <a:pt x="3000" y="177"/>
                    <a:pt x="2437" y="1"/>
                    <a:pt x="19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93" name="Google Shape;393;p56"/>
          <p:cNvSpPr/>
          <p:nvPr/>
        </p:nvSpPr>
        <p:spPr>
          <a:xfrm>
            <a:off x="1289800" y="1329125"/>
            <a:ext cx="492900" cy="432600"/>
          </a:xfrm>
          <a:prstGeom prst="heart">
            <a:avLst/>
          </a:prstGeom>
          <a:solidFill>
            <a:srgbClr val="FB8686"/>
          </a:solidFill>
          <a:ln cap="flat" cmpd="sng" w="9525">
            <a:solidFill>
              <a:srgbClr val="FB86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B8686"/>
              </a:highlight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4" name="Google Shape;394;p56"/>
          <p:cNvSpPr txBox="1"/>
          <p:nvPr/>
        </p:nvSpPr>
        <p:spPr>
          <a:xfrm>
            <a:off x="1958500" y="1334500"/>
            <a:ext cx="32010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Présentation de l’équipe</a:t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5" name="Google Shape;395;p56"/>
          <p:cNvSpPr txBox="1"/>
          <p:nvPr/>
        </p:nvSpPr>
        <p:spPr>
          <a:xfrm>
            <a:off x="1399289" y="1334500"/>
            <a:ext cx="2739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1</a:t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6" name="Google Shape;396;p56"/>
          <p:cNvSpPr/>
          <p:nvPr/>
        </p:nvSpPr>
        <p:spPr>
          <a:xfrm>
            <a:off x="1289800" y="2047800"/>
            <a:ext cx="492900" cy="432600"/>
          </a:xfrm>
          <a:prstGeom prst="heart">
            <a:avLst/>
          </a:prstGeom>
          <a:solidFill>
            <a:srgbClr val="FB8686"/>
          </a:solidFill>
          <a:ln cap="flat" cmpd="sng" w="9525">
            <a:solidFill>
              <a:srgbClr val="FB86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B8686"/>
              </a:highlight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7" name="Google Shape;397;p56"/>
          <p:cNvSpPr txBox="1"/>
          <p:nvPr/>
        </p:nvSpPr>
        <p:spPr>
          <a:xfrm>
            <a:off x="1399289" y="2053175"/>
            <a:ext cx="2739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2</a:t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8" name="Google Shape;398;p56"/>
          <p:cNvSpPr/>
          <p:nvPr/>
        </p:nvSpPr>
        <p:spPr>
          <a:xfrm>
            <a:off x="1289725" y="3485150"/>
            <a:ext cx="492900" cy="432600"/>
          </a:xfrm>
          <a:prstGeom prst="heart">
            <a:avLst/>
          </a:prstGeom>
          <a:solidFill>
            <a:srgbClr val="FB8686"/>
          </a:solidFill>
          <a:ln cap="flat" cmpd="sng" w="9525">
            <a:solidFill>
              <a:srgbClr val="FB86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B8686"/>
              </a:highlight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399" name="Google Shape;399;p56"/>
          <p:cNvSpPr txBox="1"/>
          <p:nvPr/>
        </p:nvSpPr>
        <p:spPr>
          <a:xfrm>
            <a:off x="1359889" y="3490525"/>
            <a:ext cx="2739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4</a:t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0" name="Google Shape;400;p56"/>
          <p:cNvSpPr txBox="1"/>
          <p:nvPr/>
        </p:nvSpPr>
        <p:spPr>
          <a:xfrm>
            <a:off x="1958500" y="2053175"/>
            <a:ext cx="32010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Méthodes de travail</a:t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1" name="Google Shape;401;p56"/>
          <p:cNvSpPr txBox="1"/>
          <p:nvPr/>
        </p:nvSpPr>
        <p:spPr>
          <a:xfrm>
            <a:off x="1958425" y="3490525"/>
            <a:ext cx="46086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Présentation de l’application</a:t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2" name="Google Shape;402;p56"/>
          <p:cNvSpPr/>
          <p:nvPr/>
        </p:nvSpPr>
        <p:spPr>
          <a:xfrm>
            <a:off x="1289725" y="4203825"/>
            <a:ext cx="492900" cy="432600"/>
          </a:xfrm>
          <a:prstGeom prst="heart">
            <a:avLst/>
          </a:prstGeom>
          <a:solidFill>
            <a:srgbClr val="FB8686"/>
          </a:solidFill>
          <a:ln cap="flat" cmpd="sng" w="9525">
            <a:solidFill>
              <a:srgbClr val="FB86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B8686"/>
              </a:highlight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3" name="Google Shape;403;p56"/>
          <p:cNvSpPr txBox="1"/>
          <p:nvPr/>
        </p:nvSpPr>
        <p:spPr>
          <a:xfrm>
            <a:off x="1359889" y="4209175"/>
            <a:ext cx="2739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5</a:t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4" name="Google Shape;404;p56"/>
          <p:cNvSpPr txBox="1"/>
          <p:nvPr/>
        </p:nvSpPr>
        <p:spPr>
          <a:xfrm>
            <a:off x="1958425" y="4209200"/>
            <a:ext cx="46086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Améliorations à venir</a:t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5" name="Google Shape;405;p56"/>
          <p:cNvSpPr/>
          <p:nvPr/>
        </p:nvSpPr>
        <p:spPr>
          <a:xfrm>
            <a:off x="1289800" y="2766463"/>
            <a:ext cx="492900" cy="432600"/>
          </a:xfrm>
          <a:prstGeom prst="heart">
            <a:avLst/>
          </a:prstGeom>
          <a:solidFill>
            <a:srgbClr val="FB8686"/>
          </a:solidFill>
          <a:ln cap="flat" cmpd="sng" w="9525">
            <a:solidFill>
              <a:srgbClr val="FB8686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B8686"/>
              </a:highlight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6" name="Google Shape;406;p56"/>
          <p:cNvSpPr txBox="1"/>
          <p:nvPr/>
        </p:nvSpPr>
        <p:spPr>
          <a:xfrm>
            <a:off x="1399289" y="2771838"/>
            <a:ext cx="2739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3</a:t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07" name="Google Shape;407;p56"/>
          <p:cNvSpPr txBox="1"/>
          <p:nvPr/>
        </p:nvSpPr>
        <p:spPr>
          <a:xfrm>
            <a:off x="1958500" y="2771838"/>
            <a:ext cx="4608600" cy="42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Quelques chiffres</a:t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1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p57"/>
          <p:cNvSpPr/>
          <p:nvPr/>
        </p:nvSpPr>
        <p:spPr>
          <a:xfrm>
            <a:off x="7239604" y="2424192"/>
            <a:ext cx="152739" cy="1298190"/>
          </a:xfrm>
          <a:custGeom>
            <a:rect b="b" l="l" r="r" t="t"/>
            <a:pathLst>
              <a:path extrusionOk="0" h="110909" w="13049">
                <a:moveTo>
                  <a:pt x="1" y="1"/>
                </a:moveTo>
                <a:lnTo>
                  <a:pt x="1" y="110908"/>
                </a:lnTo>
                <a:lnTo>
                  <a:pt x="13049" y="110908"/>
                </a:lnTo>
                <a:lnTo>
                  <a:pt x="13049" y="1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13" name="Google Shape;413;p57"/>
          <p:cNvGrpSpPr/>
          <p:nvPr/>
        </p:nvGrpSpPr>
        <p:grpSpPr>
          <a:xfrm>
            <a:off x="6692631" y="1783723"/>
            <a:ext cx="1246682" cy="1721906"/>
            <a:chOff x="2217325" y="437431"/>
            <a:chExt cx="3165775" cy="4448219"/>
          </a:xfrm>
        </p:grpSpPr>
        <p:sp>
          <p:nvSpPr>
            <p:cNvPr id="414" name="Google Shape;414;p57"/>
            <p:cNvSpPr/>
            <p:nvPr/>
          </p:nvSpPr>
          <p:spPr>
            <a:xfrm>
              <a:off x="2217325" y="3173900"/>
              <a:ext cx="3165775" cy="1711750"/>
            </a:xfrm>
            <a:custGeom>
              <a:rect b="b" l="l" r="r" t="t"/>
              <a:pathLst>
                <a:path extrusionOk="0" h="68470" w="126631">
                  <a:moveTo>
                    <a:pt x="9754" y="1"/>
                  </a:moveTo>
                  <a:cubicBezTo>
                    <a:pt x="8351" y="1"/>
                    <a:pt x="7568" y="66"/>
                    <a:pt x="7568" y="66"/>
                  </a:cubicBezTo>
                  <a:lnTo>
                    <a:pt x="1729" y="392"/>
                  </a:lnTo>
                  <a:lnTo>
                    <a:pt x="1403" y="6198"/>
                  </a:lnTo>
                  <a:cubicBezTo>
                    <a:pt x="1338" y="7405"/>
                    <a:pt x="0" y="35556"/>
                    <a:pt x="17158" y="52682"/>
                  </a:cubicBezTo>
                  <a:cubicBezTo>
                    <a:pt x="31805" y="67328"/>
                    <a:pt x="54737" y="68470"/>
                    <a:pt x="61424" y="68470"/>
                  </a:cubicBezTo>
                  <a:cubicBezTo>
                    <a:pt x="62435" y="68470"/>
                    <a:pt x="63022" y="68470"/>
                    <a:pt x="63316" y="68437"/>
                  </a:cubicBezTo>
                  <a:cubicBezTo>
                    <a:pt x="63609" y="68470"/>
                    <a:pt x="64196" y="68470"/>
                    <a:pt x="65208" y="68470"/>
                  </a:cubicBezTo>
                  <a:cubicBezTo>
                    <a:pt x="71895" y="68470"/>
                    <a:pt x="94826" y="67328"/>
                    <a:pt x="109473" y="52682"/>
                  </a:cubicBezTo>
                  <a:cubicBezTo>
                    <a:pt x="126631" y="35524"/>
                    <a:pt x="125293" y="7405"/>
                    <a:pt x="125228" y="6198"/>
                  </a:cubicBezTo>
                  <a:lnTo>
                    <a:pt x="124869" y="392"/>
                  </a:lnTo>
                  <a:lnTo>
                    <a:pt x="119063" y="33"/>
                  </a:lnTo>
                  <a:cubicBezTo>
                    <a:pt x="119063" y="33"/>
                    <a:pt x="118280" y="1"/>
                    <a:pt x="116845" y="1"/>
                  </a:cubicBezTo>
                  <a:cubicBezTo>
                    <a:pt x="110158" y="1"/>
                    <a:pt x="87226" y="1142"/>
                    <a:pt x="72580" y="15789"/>
                  </a:cubicBezTo>
                  <a:cubicBezTo>
                    <a:pt x="68535" y="19833"/>
                    <a:pt x="65566" y="24465"/>
                    <a:pt x="63316" y="29228"/>
                  </a:cubicBezTo>
                  <a:cubicBezTo>
                    <a:pt x="61065" y="24465"/>
                    <a:pt x="58096" y="19833"/>
                    <a:pt x="54052" y="15789"/>
                  </a:cubicBezTo>
                  <a:cubicBezTo>
                    <a:pt x="39405" y="1142"/>
                    <a:pt x="16441" y="1"/>
                    <a:pt x="97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57"/>
            <p:cNvSpPr/>
            <p:nvPr/>
          </p:nvSpPr>
          <p:spPr>
            <a:xfrm>
              <a:off x="2658500" y="437431"/>
              <a:ext cx="2283425" cy="2283425"/>
            </a:xfrm>
            <a:custGeom>
              <a:rect b="b" l="l" r="r" t="t"/>
              <a:pathLst>
                <a:path extrusionOk="0" h="91337" w="91337">
                  <a:moveTo>
                    <a:pt x="1" y="1"/>
                  </a:moveTo>
                  <a:lnTo>
                    <a:pt x="1" y="45669"/>
                  </a:lnTo>
                  <a:cubicBezTo>
                    <a:pt x="1" y="70851"/>
                    <a:pt x="20486" y="91337"/>
                    <a:pt x="45669" y="91337"/>
                  </a:cubicBezTo>
                  <a:cubicBezTo>
                    <a:pt x="70851" y="91337"/>
                    <a:pt x="91336" y="70851"/>
                    <a:pt x="91336" y="45669"/>
                  </a:cubicBezTo>
                  <a:lnTo>
                    <a:pt x="91336" y="1"/>
                  </a:lnTo>
                  <a:lnTo>
                    <a:pt x="77049" y="1"/>
                  </a:lnTo>
                  <a:lnTo>
                    <a:pt x="45669" y="12560"/>
                  </a:lnTo>
                  <a:lnTo>
                    <a:pt x="14288" y="1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16" name="Google Shape;416;p57"/>
          <p:cNvGrpSpPr/>
          <p:nvPr/>
        </p:nvGrpSpPr>
        <p:grpSpPr>
          <a:xfrm>
            <a:off x="1160014" y="1783735"/>
            <a:ext cx="1335957" cy="1891459"/>
            <a:chOff x="2217325" y="733066"/>
            <a:chExt cx="3165775" cy="4561029"/>
          </a:xfrm>
        </p:grpSpPr>
        <p:sp>
          <p:nvSpPr>
            <p:cNvPr id="417" name="Google Shape;417;p57"/>
            <p:cNvSpPr/>
            <p:nvPr/>
          </p:nvSpPr>
          <p:spPr>
            <a:xfrm>
              <a:off x="2217325" y="3173900"/>
              <a:ext cx="3165775" cy="1711750"/>
            </a:xfrm>
            <a:custGeom>
              <a:rect b="b" l="l" r="r" t="t"/>
              <a:pathLst>
                <a:path extrusionOk="0" h="68470" w="126631">
                  <a:moveTo>
                    <a:pt x="9754" y="1"/>
                  </a:moveTo>
                  <a:cubicBezTo>
                    <a:pt x="8351" y="1"/>
                    <a:pt x="7568" y="66"/>
                    <a:pt x="7568" y="66"/>
                  </a:cubicBezTo>
                  <a:lnTo>
                    <a:pt x="1729" y="392"/>
                  </a:lnTo>
                  <a:lnTo>
                    <a:pt x="1403" y="6198"/>
                  </a:lnTo>
                  <a:cubicBezTo>
                    <a:pt x="1338" y="7405"/>
                    <a:pt x="0" y="35556"/>
                    <a:pt x="17158" y="52682"/>
                  </a:cubicBezTo>
                  <a:cubicBezTo>
                    <a:pt x="31805" y="67328"/>
                    <a:pt x="54737" y="68470"/>
                    <a:pt x="61424" y="68470"/>
                  </a:cubicBezTo>
                  <a:cubicBezTo>
                    <a:pt x="62435" y="68470"/>
                    <a:pt x="63022" y="68470"/>
                    <a:pt x="63316" y="68437"/>
                  </a:cubicBezTo>
                  <a:cubicBezTo>
                    <a:pt x="63609" y="68470"/>
                    <a:pt x="64196" y="68470"/>
                    <a:pt x="65208" y="68470"/>
                  </a:cubicBezTo>
                  <a:cubicBezTo>
                    <a:pt x="71895" y="68470"/>
                    <a:pt x="94826" y="67328"/>
                    <a:pt x="109473" y="52682"/>
                  </a:cubicBezTo>
                  <a:cubicBezTo>
                    <a:pt x="126631" y="35524"/>
                    <a:pt x="125293" y="7405"/>
                    <a:pt x="125228" y="6198"/>
                  </a:cubicBezTo>
                  <a:lnTo>
                    <a:pt x="124869" y="392"/>
                  </a:lnTo>
                  <a:lnTo>
                    <a:pt x="119063" y="33"/>
                  </a:lnTo>
                  <a:cubicBezTo>
                    <a:pt x="119063" y="33"/>
                    <a:pt x="118280" y="1"/>
                    <a:pt x="116845" y="1"/>
                  </a:cubicBezTo>
                  <a:cubicBezTo>
                    <a:pt x="110158" y="1"/>
                    <a:pt x="87226" y="1142"/>
                    <a:pt x="72580" y="15789"/>
                  </a:cubicBezTo>
                  <a:cubicBezTo>
                    <a:pt x="68535" y="19833"/>
                    <a:pt x="65566" y="24465"/>
                    <a:pt x="63316" y="29228"/>
                  </a:cubicBezTo>
                  <a:cubicBezTo>
                    <a:pt x="61065" y="24465"/>
                    <a:pt x="58096" y="19833"/>
                    <a:pt x="54052" y="15789"/>
                  </a:cubicBezTo>
                  <a:cubicBezTo>
                    <a:pt x="39405" y="1142"/>
                    <a:pt x="16441" y="1"/>
                    <a:pt x="97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57"/>
            <p:cNvSpPr/>
            <p:nvPr/>
          </p:nvSpPr>
          <p:spPr>
            <a:xfrm>
              <a:off x="3637079" y="2982197"/>
              <a:ext cx="326258" cy="2311898"/>
            </a:xfrm>
            <a:custGeom>
              <a:rect b="b" l="l" r="r" t="t"/>
              <a:pathLst>
                <a:path extrusionOk="0" h="110909" w="13049">
                  <a:moveTo>
                    <a:pt x="1" y="1"/>
                  </a:moveTo>
                  <a:lnTo>
                    <a:pt x="1" y="110908"/>
                  </a:lnTo>
                  <a:lnTo>
                    <a:pt x="13049" y="110908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57"/>
            <p:cNvSpPr/>
            <p:nvPr/>
          </p:nvSpPr>
          <p:spPr>
            <a:xfrm>
              <a:off x="2658500" y="733066"/>
              <a:ext cx="2283425" cy="2283425"/>
            </a:xfrm>
            <a:custGeom>
              <a:rect b="b" l="l" r="r" t="t"/>
              <a:pathLst>
                <a:path extrusionOk="0" h="91337" w="91337">
                  <a:moveTo>
                    <a:pt x="1" y="1"/>
                  </a:moveTo>
                  <a:lnTo>
                    <a:pt x="1" y="45669"/>
                  </a:lnTo>
                  <a:cubicBezTo>
                    <a:pt x="1" y="70851"/>
                    <a:pt x="20486" y="91337"/>
                    <a:pt x="45669" y="91337"/>
                  </a:cubicBezTo>
                  <a:cubicBezTo>
                    <a:pt x="70851" y="91337"/>
                    <a:pt x="91336" y="70851"/>
                    <a:pt x="91336" y="45669"/>
                  </a:cubicBezTo>
                  <a:lnTo>
                    <a:pt x="91336" y="1"/>
                  </a:lnTo>
                  <a:lnTo>
                    <a:pt x="77049" y="1"/>
                  </a:lnTo>
                  <a:lnTo>
                    <a:pt x="45669" y="12560"/>
                  </a:lnTo>
                  <a:lnTo>
                    <a:pt x="14288" y="1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420" name="Google Shape;420;p57"/>
          <p:cNvGrpSpPr/>
          <p:nvPr/>
        </p:nvGrpSpPr>
        <p:grpSpPr>
          <a:xfrm>
            <a:off x="3830891" y="1384217"/>
            <a:ext cx="1482216" cy="2290914"/>
            <a:chOff x="2217325" y="401200"/>
            <a:chExt cx="3165775" cy="4893025"/>
          </a:xfrm>
        </p:grpSpPr>
        <p:sp>
          <p:nvSpPr>
            <p:cNvPr id="421" name="Google Shape;421;p57"/>
            <p:cNvSpPr/>
            <p:nvPr/>
          </p:nvSpPr>
          <p:spPr>
            <a:xfrm>
              <a:off x="2217325" y="3173900"/>
              <a:ext cx="3165775" cy="1711750"/>
            </a:xfrm>
            <a:custGeom>
              <a:rect b="b" l="l" r="r" t="t"/>
              <a:pathLst>
                <a:path extrusionOk="0" h="68470" w="126631">
                  <a:moveTo>
                    <a:pt x="9754" y="1"/>
                  </a:moveTo>
                  <a:cubicBezTo>
                    <a:pt x="8351" y="1"/>
                    <a:pt x="7568" y="66"/>
                    <a:pt x="7568" y="66"/>
                  </a:cubicBezTo>
                  <a:lnTo>
                    <a:pt x="1729" y="392"/>
                  </a:lnTo>
                  <a:lnTo>
                    <a:pt x="1403" y="6198"/>
                  </a:lnTo>
                  <a:cubicBezTo>
                    <a:pt x="1338" y="7405"/>
                    <a:pt x="0" y="35556"/>
                    <a:pt x="17158" y="52682"/>
                  </a:cubicBezTo>
                  <a:cubicBezTo>
                    <a:pt x="31805" y="67328"/>
                    <a:pt x="54737" y="68470"/>
                    <a:pt x="61424" y="68470"/>
                  </a:cubicBezTo>
                  <a:cubicBezTo>
                    <a:pt x="62435" y="68470"/>
                    <a:pt x="63022" y="68470"/>
                    <a:pt x="63316" y="68437"/>
                  </a:cubicBezTo>
                  <a:cubicBezTo>
                    <a:pt x="63609" y="68470"/>
                    <a:pt x="64196" y="68470"/>
                    <a:pt x="65208" y="68470"/>
                  </a:cubicBezTo>
                  <a:cubicBezTo>
                    <a:pt x="71895" y="68470"/>
                    <a:pt x="94826" y="67328"/>
                    <a:pt x="109473" y="52682"/>
                  </a:cubicBezTo>
                  <a:cubicBezTo>
                    <a:pt x="126631" y="35524"/>
                    <a:pt x="125293" y="7405"/>
                    <a:pt x="125228" y="6198"/>
                  </a:cubicBezTo>
                  <a:lnTo>
                    <a:pt x="124869" y="392"/>
                  </a:lnTo>
                  <a:lnTo>
                    <a:pt x="119063" y="33"/>
                  </a:lnTo>
                  <a:cubicBezTo>
                    <a:pt x="119063" y="33"/>
                    <a:pt x="118280" y="1"/>
                    <a:pt x="116845" y="1"/>
                  </a:cubicBezTo>
                  <a:cubicBezTo>
                    <a:pt x="110158" y="1"/>
                    <a:pt x="87226" y="1142"/>
                    <a:pt x="72580" y="15789"/>
                  </a:cubicBezTo>
                  <a:cubicBezTo>
                    <a:pt x="68535" y="19833"/>
                    <a:pt x="65566" y="24465"/>
                    <a:pt x="63316" y="29228"/>
                  </a:cubicBezTo>
                  <a:cubicBezTo>
                    <a:pt x="61065" y="24465"/>
                    <a:pt x="58096" y="19833"/>
                    <a:pt x="54052" y="15789"/>
                  </a:cubicBezTo>
                  <a:cubicBezTo>
                    <a:pt x="39405" y="1142"/>
                    <a:pt x="16441" y="1"/>
                    <a:pt x="9754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57"/>
            <p:cNvSpPr/>
            <p:nvPr/>
          </p:nvSpPr>
          <p:spPr>
            <a:xfrm>
              <a:off x="3637100" y="2521500"/>
              <a:ext cx="326225" cy="2772725"/>
            </a:xfrm>
            <a:custGeom>
              <a:rect b="b" l="l" r="r" t="t"/>
              <a:pathLst>
                <a:path extrusionOk="0" h="110909" w="13049">
                  <a:moveTo>
                    <a:pt x="1" y="1"/>
                  </a:moveTo>
                  <a:lnTo>
                    <a:pt x="1" y="110908"/>
                  </a:lnTo>
                  <a:lnTo>
                    <a:pt x="13049" y="110908"/>
                  </a:lnTo>
                  <a:lnTo>
                    <a:pt x="1304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57"/>
            <p:cNvSpPr/>
            <p:nvPr/>
          </p:nvSpPr>
          <p:spPr>
            <a:xfrm>
              <a:off x="2658500" y="401200"/>
              <a:ext cx="2283425" cy="2283425"/>
            </a:xfrm>
            <a:custGeom>
              <a:rect b="b" l="l" r="r" t="t"/>
              <a:pathLst>
                <a:path extrusionOk="0" h="91337" w="91337">
                  <a:moveTo>
                    <a:pt x="1" y="1"/>
                  </a:moveTo>
                  <a:lnTo>
                    <a:pt x="1" y="45669"/>
                  </a:lnTo>
                  <a:cubicBezTo>
                    <a:pt x="1" y="70851"/>
                    <a:pt x="20486" y="91337"/>
                    <a:pt x="45669" y="91337"/>
                  </a:cubicBezTo>
                  <a:cubicBezTo>
                    <a:pt x="70851" y="91337"/>
                    <a:pt x="91336" y="70851"/>
                    <a:pt x="91336" y="45669"/>
                  </a:cubicBezTo>
                  <a:lnTo>
                    <a:pt x="91336" y="1"/>
                  </a:lnTo>
                  <a:lnTo>
                    <a:pt x="77049" y="1"/>
                  </a:lnTo>
                  <a:lnTo>
                    <a:pt x="45669" y="12560"/>
                  </a:lnTo>
                  <a:lnTo>
                    <a:pt x="14288" y="1"/>
                  </a:lnTo>
                  <a:close/>
                </a:path>
              </a:pathLst>
            </a:custGeom>
            <a:solidFill>
              <a:srgbClr val="FFFAE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24" name="Google Shape;424;p57"/>
          <p:cNvSpPr/>
          <p:nvPr/>
        </p:nvSpPr>
        <p:spPr>
          <a:xfrm rot="2293565">
            <a:off x="6075778" y="1374634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5" name="Google Shape;425;p57"/>
          <p:cNvSpPr/>
          <p:nvPr/>
        </p:nvSpPr>
        <p:spPr>
          <a:xfrm rot="2293565">
            <a:off x="8461628" y="3665359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6" name="Google Shape;426;p57"/>
          <p:cNvSpPr/>
          <p:nvPr/>
        </p:nvSpPr>
        <p:spPr>
          <a:xfrm rot="2293565">
            <a:off x="3232403" y="4688709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7" name="Google Shape;427;p57"/>
          <p:cNvSpPr/>
          <p:nvPr/>
        </p:nvSpPr>
        <p:spPr>
          <a:xfrm rot="2293565">
            <a:off x="757628" y="1152534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8" name="Google Shape;428;p57"/>
          <p:cNvSpPr txBox="1"/>
          <p:nvPr>
            <p:ph idx="4294967295" type="title"/>
          </p:nvPr>
        </p:nvSpPr>
        <p:spPr>
          <a:xfrm>
            <a:off x="976163" y="4365000"/>
            <a:ext cx="170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Poppins"/>
                <a:ea typeface="Poppins"/>
                <a:cs typeface="Poppins"/>
                <a:sym typeface="Poppins"/>
              </a:rPr>
              <a:t>La Lionne analyste</a:t>
            </a:r>
            <a:endParaRPr sz="1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29" name="Google Shape;429;p57"/>
          <p:cNvSpPr txBox="1"/>
          <p:nvPr>
            <p:ph idx="4294967295" type="title"/>
          </p:nvPr>
        </p:nvSpPr>
        <p:spPr>
          <a:xfrm>
            <a:off x="976187" y="3666650"/>
            <a:ext cx="170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BONNARDEL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Carole</a:t>
            </a:r>
            <a:endParaRPr sz="1800"/>
          </a:p>
        </p:txBody>
      </p:sp>
      <p:sp>
        <p:nvSpPr>
          <p:cNvPr id="430" name="Google Shape;430;p57"/>
          <p:cNvSpPr txBox="1"/>
          <p:nvPr>
            <p:ph idx="4294967295" type="title"/>
          </p:nvPr>
        </p:nvSpPr>
        <p:spPr>
          <a:xfrm>
            <a:off x="3720162" y="4387475"/>
            <a:ext cx="170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Poppins"/>
                <a:ea typeface="Poppins"/>
                <a:cs typeface="Poppins"/>
                <a:sym typeface="Poppins"/>
              </a:rPr>
              <a:t>Le taureau Streamliter</a:t>
            </a:r>
            <a:endParaRPr sz="1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31" name="Google Shape;431;p57"/>
          <p:cNvSpPr txBox="1"/>
          <p:nvPr>
            <p:ph idx="4294967295" type="title"/>
          </p:nvPr>
        </p:nvSpPr>
        <p:spPr>
          <a:xfrm>
            <a:off x="3720162" y="3666650"/>
            <a:ext cx="170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IUALANELLA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Alexandre</a:t>
            </a:r>
            <a:endParaRPr sz="1800"/>
          </a:p>
        </p:txBody>
      </p:sp>
      <p:sp>
        <p:nvSpPr>
          <p:cNvPr id="432" name="Google Shape;432;p57"/>
          <p:cNvSpPr txBox="1"/>
          <p:nvPr>
            <p:ph idx="4294967295" type="title"/>
          </p:nvPr>
        </p:nvSpPr>
        <p:spPr>
          <a:xfrm>
            <a:off x="6464125" y="4387463"/>
            <a:ext cx="170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>
                <a:latin typeface="Poppins"/>
                <a:ea typeface="Poppins"/>
                <a:cs typeface="Poppins"/>
                <a:sym typeface="Poppins"/>
              </a:rPr>
              <a:t>Le taureau grapheur</a:t>
            </a:r>
            <a:endParaRPr sz="1400"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33" name="Google Shape;433;p57"/>
          <p:cNvSpPr txBox="1"/>
          <p:nvPr>
            <p:ph idx="4294967295" type="title"/>
          </p:nvPr>
        </p:nvSpPr>
        <p:spPr>
          <a:xfrm>
            <a:off x="6464125" y="3666650"/>
            <a:ext cx="17037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HERLEDAN</a:t>
            </a:r>
            <a:endParaRPr sz="18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/>
              <a:t>Lucie</a:t>
            </a:r>
            <a:endParaRPr sz="1800"/>
          </a:p>
        </p:txBody>
      </p:sp>
      <p:pic>
        <p:nvPicPr>
          <p:cNvPr id="434" name="Google Shape;434;p5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494200" y="1528375"/>
            <a:ext cx="1643544" cy="1232604"/>
          </a:xfrm>
          <a:prstGeom prst="cloud">
            <a:avLst/>
          </a:prstGeom>
          <a:noFill/>
          <a:ln>
            <a:noFill/>
          </a:ln>
        </p:spPr>
      </p:pic>
      <p:pic>
        <p:nvPicPr>
          <p:cNvPr id="435" name="Google Shape;435;p5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814750" y="1148975"/>
            <a:ext cx="1559088" cy="1469340"/>
          </a:xfrm>
          <a:prstGeom prst="cloud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  <p:sp>
        <p:nvSpPr>
          <p:cNvPr id="436" name="Google Shape;436;p57"/>
          <p:cNvSpPr txBox="1"/>
          <p:nvPr>
            <p:ph idx="4294967295" type="title"/>
          </p:nvPr>
        </p:nvSpPr>
        <p:spPr>
          <a:xfrm>
            <a:off x="827700" y="521225"/>
            <a:ext cx="756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</a:t>
            </a:r>
            <a:r>
              <a:rPr lang="en"/>
              <a:t>. Présentation de l’équipe</a:t>
            </a:r>
            <a:endParaRPr/>
          </a:p>
        </p:txBody>
      </p:sp>
      <p:pic>
        <p:nvPicPr>
          <p:cNvPr id="437" name="Google Shape;437;p5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flipH="1">
            <a:off x="1167600" y="1316025"/>
            <a:ext cx="1482192" cy="1469340"/>
          </a:xfrm>
          <a:prstGeom prst="cloud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41" name="Shape 4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2" name="Google Shape;442;p58"/>
          <p:cNvSpPr/>
          <p:nvPr/>
        </p:nvSpPr>
        <p:spPr>
          <a:xfrm rot="2293565">
            <a:off x="8353928" y="3772734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3" name="Google Shape;443;p58"/>
          <p:cNvSpPr/>
          <p:nvPr/>
        </p:nvSpPr>
        <p:spPr>
          <a:xfrm rot="2293565">
            <a:off x="6692753" y="579834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4" name="Google Shape;444;p58"/>
          <p:cNvSpPr/>
          <p:nvPr/>
        </p:nvSpPr>
        <p:spPr>
          <a:xfrm rot="2293565">
            <a:off x="324753" y="508259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5" name="Google Shape;445;p58"/>
          <p:cNvSpPr/>
          <p:nvPr/>
        </p:nvSpPr>
        <p:spPr>
          <a:xfrm rot="2293565">
            <a:off x="445478" y="4584084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6" name="Google Shape;446;p58"/>
          <p:cNvSpPr/>
          <p:nvPr/>
        </p:nvSpPr>
        <p:spPr>
          <a:xfrm rot="2293565">
            <a:off x="8577853" y="178184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47" name="Google Shape;447;p58"/>
          <p:cNvSpPr txBox="1"/>
          <p:nvPr>
            <p:ph idx="2" type="title"/>
          </p:nvPr>
        </p:nvSpPr>
        <p:spPr>
          <a:xfrm>
            <a:off x="827700" y="521225"/>
            <a:ext cx="756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/>
              <a:t>2</a:t>
            </a:r>
            <a:r>
              <a:rPr b="1" lang="en" sz="2800"/>
              <a:t>. Méthodes de travail</a:t>
            </a:r>
            <a:endParaRPr b="1" sz="2800"/>
          </a:p>
        </p:txBody>
      </p:sp>
      <p:sp>
        <p:nvSpPr>
          <p:cNvPr id="448" name="Google Shape;448;p58"/>
          <p:cNvSpPr txBox="1"/>
          <p:nvPr/>
        </p:nvSpPr>
        <p:spPr>
          <a:xfrm>
            <a:off x="521400" y="1334500"/>
            <a:ext cx="8103000" cy="27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Poppins"/>
              <a:buChar char="-"/>
            </a:pPr>
            <a:r>
              <a:rPr b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Brainstorming à l’aide d’une carte mentale (Mindmeister)</a:t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Poppins"/>
              <a:buChar char="-"/>
            </a:pPr>
            <a:r>
              <a:rPr b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Exploration et nettoyage des données utilisées afin de n’avoir que des données pertinentes </a:t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Poppins"/>
              <a:buChar char="-"/>
            </a:pPr>
            <a:r>
              <a:rPr b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Etude statistiques sur la journée de l’amour</a:t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Poppins"/>
              <a:buChar char="-"/>
            </a:pPr>
            <a:r>
              <a:rPr b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Système de recommandation basé sur la méthode KNN : les voisins les plus proches</a:t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2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36550" lvl="0" marL="457200" rtl="0" algn="l"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700"/>
              <a:buFont typeface="Poppins"/>
              <a:buChar char="-"/>
            </a:pPr>
            <a:r>
              <a:rPr b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Création d’une application (prototype)</a:t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2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p59"/>
          <p:cNvSpPr/>
          <p:nvPr/>
        </p:nvSpPr>
        <p:spPr>
          <a:xfrm rot="2293565">
            <a:off x="8353928" y="3772734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4" name="Google Shape;454;p59"/>
          <p:cNvSpPr/>
          <p:nvPr/>
        </p:nvSpPr>
        <p:spPr>
          <a:xfrm rot="2293565">
            <a:off x="6692753" y="579834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5" name="Google Shape;455;p59"/>
          <p:cNvSpPr/>
          <p:nvPr/>
        </p:nvSpPr>
        <p:spPr>
          <a:xfrm rot="2293565">
            <a:off x="324753" y="508259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6" name="Google Shape;456;p59"/>
          <p:cNvSpPr/>
          <p:nvPr/>
        </p:nvSpPr>
        <p:spPr>
          <a:xfrm rot="2293565">
            <a:off x="445478" y="4584084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7" name="Google Shape;457;p59"/>
          <p:cNvSpPr/>
          <p:nvPr/>
        </p:nvSpPr>
        <p:spPr>
          <a:xfrm rot="2293565">
            <a:off x="8577853" y="178184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58" name="Google Shape;458;p59"/>
          <p:cNvSpPr txBox="1"/>
          <p:nvPr>
            <p:ph idx="2" type="title"/>
          </p:nvPr>
        </p:nvSpPr>
        <p:spPr>
          <a:xfrm>
            <a:off x="827700" y="521225"/>
            <a:ext cx="756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/>
              <a:t>3. Quelques chiffres</a:t>
            </a:r>
            <a:endParaRPr b="1" sz="2800"/>
          </a:p>
        </p:txBody>
      </p:sp>
      <p:sp>
        <p:nvSpPr>
          <p:cNvPr id="459" name="Google Shape;459;p59"/>
          <p:cNvSpPr txBox="1"/>
          <p:nvPr/>
        </p:nvSpPr>
        <p:spPr>
          <a:xfrm>
            <a:off x="608250" y="2786525"/>
            <a:ext cx="79146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“</a:t>
            </a:r>
            <a:r>
              <a:rPr b="1" i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Je ne veux rien pour la St Valentin</a:t>
            </a:r>
            <a:r>
              <a:rPr b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” ⇒ Combien ne le pensent pas ?</a:t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25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60" name="Google Shape;460;p59"/>
          <p:cNvSpPr txBox="1"/>
          <p:nvPr/>
        </p:nvSpPr>
        <p:spPr>
          <a:xfrm>
            <a:off x="614550" y="3212525"/>
            <a:ext cx="7914600" cy="48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75% !</a:t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61" name="Google Shape;461;p59"/>
          <p:cNvSpPr txBox="1"/>
          <p:nvPr/>
        </p:nvSpPr>
        <p:spPr>
          <a:xfrm>
            <a:off x="625600" y="3933075"/>
            <a:ext cx="7914600" cy="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Le % d’homme qui effectue ses achats le jour même ?</a:t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62" name="Google Shape;462;p59"/>
          <p:cNvSpPr txBox="1"/>
          <p:nvPr/>
        </p:nvSpPr>
        <p:spPr>
          <a:xfrm>
            <a:off x="625525" y="4283350"/>
            <a:ext cx="7914600" cy="42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5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30% </a:t>
            </a:r>
            <a:r>
              <a:rPr b="1" lang="en" sz="19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(</a:t>
            </a:r>
            <a:r>
              <a:rPr b="1" i="1" lang="en" sz="19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vs 20% pour les femmes)</a:t>
            </a:r>
            <a:endParaRPr b="1" i="1" sz="19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63" name="Google Shape;463;p59"/>
          <p:cNvSpPr txBox="1"/>
          <p:nvPr/>
        </p:nvSpPr>
        <p:spPr>
          <a:xfrm>
            <a:off x="625600" y="1243275"/>
            <a:ext cx="7914600" cy="370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Quel % d’hommes et de femmes font des achats pour la St Valentin ?</a:t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464" name="Google Shape;464;p59"/>
          <p:cNvSpPr txBox="1"/>
          <p:nvPr/>
        </p:nvSpPr>
        <p:spPr>
          <a:xfrm>
            <a:off x="625600" y="1611650"/>
            <a:ext cx="7914600" cy="966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6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♂</a:t>
            </a:r>
            <a:r>
              <a:rPr lang="en" sz="1500">
                <a:solidFill>
                  <a:srgbClr val="040C28"/>
                </a:solidFill>
              </a:rPr>
              <a:t> </a:t>
            </a:r>
            <a:r>
              <a:rPr b="1" lang="en" sz="25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65</a:t>
            </a:r>
            <a:r>
              <a:rPr b="1" lang="en" sz="25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% </a:t>
            </a:r>
            <a:endParaRPr b="1" sz="25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500">
                <a:solidFill>
                  <a:schemeClr val="accent6"/>
                </a:solidFill>
                <a:latin typeface="Poppins ExtraBold"/>
                <a:ea typeface="Poppins ExtraBold"/>
                <a:cs typeface="Poppins ExtraBold"/>
                <a:sym typeface="Poppins ExtraBold"/>
              </a:rPr>
              <a:t>♀</a:t>
            </a:r>
            <a:r>
              <a:rPr lang="en" sz="1500">
                <a:solidFill>
                  <a:srgbClr val="040C28"/>
                </a:solidFill>
              </a:rPr>
              <a:t> </a:t>
            </a:r>
            <a:r>
              <a:rPr b="1" lang="en" sz="25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53%</a:t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4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68" name="Shape 4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9" name="Google Shape;469;p60"/>
          <p:cNvSpPr/>
          <p:nvPr/>
        </p:nvSpPr>
        <p:spPr>
          <a:xfrm rot="2293565">
            <a:off x="8353928" y="3772734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0" name="Google Shape;470;p60"/>
          <p:cNvSpPr/>
          <p:nvPr/>
        </p:nvSpPr>
        <p:spPr>
          <a:xfrm rot="2293565">
            <a:off x="6692753" y="579834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1" name="Google Shape;471;p60"/>
          <p:cNvSpPr/>
          <p:nvPr/>
        </p:nvSpPr>
        <p:spPr>
          <a:xfrm rot="2293565">
            <a:off x="324753" y="508259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2" name="Google Shape;472;p60"/>
          <p:cNvSpPr/>
          <p:nvPr/>
        </p:nvSpPr>
        <p:spPr>
          <a:xfrm rot="2293565">
            <a:off x="445478" y="4584084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3" name="Google Shape;473;p60"/>
          <p:cNvSpPr/>
          <p:nvPr/>
        </p:nvSpPr>
        <p:spPr>
          <a:xfrm rot="2293565">
            <a:off x="8577853" y="178184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74" name="Google Shape;474;p60"/>
          <p:cNvSpPr txBox="1"/>
          <p:nvPr>
            <p:ph idx="2" type="title"/>
          </p:nvPr>
        </p:nvSpPr>
        <p:spPr>
          <a:xfrm>
            <a:off x="827700" y="521225"/>
            <a:ext cx="756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/>
              <a:t>4</a:t>
            </a:r>
            <a:r>
              <a:rPr b="1" lang="en" sz="2800"/>
              <a:t>. Présentation de l’application</a:t>
            </a:r>
            <a:endParaRPr b="1" sz="2800"/>
          </a:p>
        </p:txBody>
      </p:sp>
      <p:sp>
        <p:nvSpPr>
          <p:cNvPr id="475" name="Google Shape;475;p60"/>
          <p:cNvSpPr txBox="1"/>
          <p:nvPr/>
        </p:nvSpPr>
        <p:spPr>
          <a:xfrm>
            <a:off x="625600" y="1298550"/>
            <a:ext cx="8103000" cy="2708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0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Toujours les mêmes questions tous les ans… </a:t>
            </a:r>
            <a:endParaRPr b="1" sz="20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“ Qu’est-ce que je vais lui offrir ? “</a:t>
            </a:r>
            <a:endParaRPr b="1" i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“ On mangera où ? ” </a:t>
            </a:r>
            <a:endParaRPr b="1" i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 sz="17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“ Qu’est-ce qu’on regardera ? ”</a:t>
            </a:r>
            <a:endParaRPr b="1" i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7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pic>
        <p:nvPicPr>
          <p:cNvPr id="476" name="Google Shape;476;p6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15450" y="3109050"/>
            <a:ext cx="3723300" cy="1540200"/>
          </a:xfrm>
          <a:prstGeom prst="roundRect">
            <a:avLst>
              <a:gd fmla="val 16667" name="adj"/>
            </a:avLst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0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Google Shape;481;p61"/>
          <p:cNvSpPr/>
          <p:nvPr/>
        </p:nvSpPr>
        <p:spPr>
          <a:xfrm rot="2293565">
            <a:off x="8353928" y="3772734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2" name="Google Shape;482;p61"/>
          <p:cNvSpPr/>
          <p:nvPr/>
        </p:nvSpPr>
        <p:spPr>
          <a:xfrm rot="2293565">
            <a:off x="6692753" y="579834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3" name="Google Shape;483;p61"/>
          <p:cNvSpPr/>
          <p:nvPr/>
        </p:nvSpPr>
        <p:spPr>
          <a:xfrm rot="2293565">
            <a:off x="324753" y="508259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4" name="Google Shape;484;p61"/>
          <p:cNvSpPr/>
          <p:nvPr/>
        </p:nvSpPr>
        <p:spPr>
          <a:xfrm rot="2293565">
            <a:off x="445478" y="4584084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5" name="Google Shape;485;p61"/>
          <p:cNvSpPr/>
          <p:nvPr/>
        </p:nvSpPr>
        <p:spPr>
          <a:xfrm rot="2293565">
            <a:off x="8577853" y="178184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6" name="Google Shape;486;p61"/>
          <p:cNvSpPr txBox="1"/>
          <p:nvPr>
            <p:ph idx="2" type="title"/>
          </p:nvPr>
        </p:nvSpPr>
        <p:spPr>
          <a:xfrm>
            <a:off x="827700" y="521225"/>
            <a:ext cx="75648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2800"/>
              <a:t>5. Améliorations à venir</a:t>
            </a:r>
            <a:endParaRPr b="1" sz="2800"/>
          </a:p>
        </p:txBody>
      </p:sp>
      <p:sp>
        <p:nvSpPr>
          <p:cNvPr id="487" name="Google Shape;487;p61"/>
          <p:cNvSpPr txBox="1"/>
          <p:nvPr/>
        </p:nvSpPr>
        <p:spPr>
          <a:xfrm>
            <a:off x="558600" y="1178300"/>
            <a:ext cx="8103000" cy="3447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oppins"/>
              <a:buChar char="-"/>
            </a:pPr>
            <a:r>
              <a:rPr b="1" lang="en" sz="16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Choix du genre de film souhaité et film préféré de ce genre pour affiner la sélection proposée</a:t>
            </a:r>
            <a:endParaRPr b="1" sz="16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oppins"/>
              <a:buChar char="-"/>
            </a:pPr>
            <a:r>
              <a:rPr b="1" lang="en" sz="16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Saisie de l’adresse de l’utilisateur et du périmètre souhaité pour trouver un restaurant</a:t>
            </a:r>
            <a:endParaRPr b="1" sz="16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oppins"/>
              <a:buChar char="-"/>
            </a:pPr>
            <a:r>
              <a:rPr b="1" lang="en" sz="16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Élargissement à d’autres pays</a:t>
            </a:r>
            <a:endParaRPr b="1" sz="16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oppins"/>
              <a:buChar char="-"/>
            </a:pPr>
            <a:r>
              <a:rPr b="1" lang="en" sz="16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Conseiller des playlists de musique, des jeux de société coquins</a:t>
            </a:r>
            <a:endParaRPr b="1" sz="16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oppins"/>
              <a:buChar char="-"/>
            </a:pPr>
            <a:r>
              <a:rPr b="1" lang="en" sz="16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Demander à l’utilisateur s’il préfère une soirée à la maison ou en extérieur</a:t>
            </a:r>
            <a:endParaRPr b="1" sz="16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9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  <a:p>
            <a:pPr indent="-3302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600"/>
              <a:buFont typeface="Poppins"/>
              <a:buChar char="-"/>
            </a:pPr>
            <a:r>
              <a:rPr b="1" lang="en" sz="1600">
                <a:solidFill>
                  <a:schemeClr val="accent6"/>
                </a:solidFill>
                <a:latin typeface="Poppins"/>
                <a:ea typeface="Poppins"/>
                <a:cs typeface="Poppins"/>
                <a:sym typeface="Poppins"/>
              </a:rPr>
              <a:t>Elargir le champ d’action</a:t>
            </a:r>
            <a:endParaRPr b="1" sz="1600">
              <a:solidFill>
                <a:schemeClr val="accent6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p62"/>
          <p:cNvSpPr/>
          <p:nvPr/>
        </p:nvSpPr>
        <p:spPr>
          <a:xfrm>
            <a:off x="4984438" y="3355725"/>
            <a:ext cx="1151400" cy="257400"/>
          </a:xfrm>
          <a:prstGeom prst="ellipse">
            <a:avLst/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3" name="Google Shape;493;p62"/>
          <p:cNvSpPr/>
          <p:nvPr/>
        </p:nvSpPr>
        <p:spPr>
          <a:xfrm>
            <a:off x="6448988" y="3517075"/>
            <a:ext cx="1151400" cy="257400"/>
          </a:xfrm>
          <a:prstGeom prst="ellipse">
            <a:avLst/>
          </a:prstGeom>
          <a:solidFill>
            <a:schemeClr val="accent3">
              <a:alpha val="21430"/>
            </a:schemeClr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94" name="Google Shape;494;p62"/>
          <p:cNvSpPr txBox="1"/>
          <p:nvPr>
            <p:ph type="title"/>
          </p:nvPr>
        </p:nvSpPr>
        <p:spPr>
          <a:xfrm>
            <a:off x="499050" y="1414950"/>
            <a:ext cx="3327000" cy="2313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4800"/>
              <a:t>Thanks and love !</a:t>
            </a:r>
            <a:endParaRPr sz="4800"/>
          </a:p>
        </p:txBody>
      </p:sp>
      <p:grpSp>
        <p:nvGrpSpPr>
          <p:cNvPr id="495" name="Google Shape;495;p62"/>
          <p:cNvGrpSpPr/>
          <p:nvPr/>
        </p:nvGrpSpPr>
        <p:grpSpPr>
          <a:xfrm>
            <a:off x="4984459" y="810658"/>
            <a:ext cx="2323468" cy="2908384"/>
            <a:chOff x="1114942" y="1464053"/>
            <a:chExt cx="2836957" cy="3551140"/>
          </a:xfrm>
        </p:grpSpPr>
        <p:sp>
          <p:nvSpPr>
            <p:cNvPr id="496" name="Google Shape;496;p62"/>
            <p:cNvSpPr/>
            <p:nvPr/>
          </p:nvSpPr>
          <p:spPr>
            <a:xfrm>
              <a:off x="2174257" y="2477956"/>
              <a:ext cx="1777642" cy="2431347"/>
            </a:xfrm>
            <a:custGeom>
              <a:rect b="b" l="l" r="r" t="t"/>
              <a:pathLst>
                <a:path extrusionOk="0" h="1517221" w="1109293">
                  <a:moveTo>
                    <a:pt x="965857" y="0"/>
                  </a:moveTo>
                  <a:cubicBezTo>
                    <a:pt x="954462" y="0"/>
                    <a:pt x="943572" y="2797"/>
                    <a:pt x="933000" y="6835"/>
                  </a:cubicBezTo>
                  <a:cubicBezTo>
                    <a:pt x="854811" y="36824"/>
                    <a:pt x="789931" y="85125"/>
                    <a:pt x="737327" y="149971"/>
                  </a:cubicBezTo>
                  <a:cubicBezTo>
                    <a:pt x="728754" y="160545"/>
                    <a:pt x="720748" y="171553"/>
                    <a:pt x="712542" y="182294"/>
                  </a:cubicBezTo>
                  <a:cubicBezTo>
                    <a:pt x="709340" y="180960"/>
                    <a:pt x="708339" y="178025"/>
                    <a:pt x="707305" y="175556"/>
                  </a:cubicBezTo>
                  <a:cubicBezTo>
                    <a:pt x="700867" y="160412"/>
                    <a:pt x="689059" y="153407"/>
                    <a:pt x="673481" y="149538"/>
                  </a:cubicBezTo>
                  <a:cubicBezTo>
                    <a:pt x="652630" y="144388"/>
                    <a:pt x="631483" y="143524"/>
                    <a:pt x="610429" y="143524"/>
                  </a:cubicBezTo>
                  <a:cubicBezTo>
                    <a:pt x="609119" y="143524"/>
                    <a:pt x="607809" y="143527"/>
                    <a:pt x="606500" y="143533"/>
                  </a:cubicBezTo>
                  <a:cubicBezTo>
                    <a:pt x="567239" y="143633"/>
                    <a:pt x="527977" y="145568"/>
                    <a:pt x="488716" y="146736"/>
                  </a:cubicBezTo>
                  <a:cubicBezTo>
                    <a:pt x="487291" y="145710"/>
                    <a:pt x="485950" y="145321"/>
                    <a:pt x="484662" y="145321"/>
                  </a:cubicBezTo>
                  <a:cubicBezTo>
                    <a:pt x="481760" y="145321"/>
                    <a:pt x="479123" y="147295"/>
                    <a:pt x="476374" y="148403"/>
                  </a:cubicBezTo>
                  <a:cubicBezTo>
                    <a:pt x="459262" y="155308"/>
                    <a:pt x="443684" y="165149"/>
                    <a:pt x="427405" y="173722"/>
                  </a:cubicBezTo>
                  <a:cubicBezTo>
                    <a:pt x="399019" y="188632"/>
                    <a:pt x="367596" y="196471"/>
                    <a:pt x="339276" y="211582"/>
                  </a:cubicBezTo>
                  <a:cubicBezTo>
                    <a:pt x="329569" y="216752"/>
                    <a:pt x="317927" y="218120"/>
                    <a:pt x="309855" y="226459"/>
                  </a:cubicBezTo>
                  <a:cubicBezTo>
                    <a:pt x="301782" y="237701"/>
                    <a:pt x="293176" y="248342"/>
                    <a:pt x="283603" y="258616"/>
                  </a:cubicBezTo>
                  <a:cubicBezTo>
                    <a:pt x="259719" y="284334"/>
                    <a:pt x="227763" y="288837"/>
                    <a:pt x="196574" y="294041"/>
                  </a:cubicBezTo>
                  <a:cubicBezTo>
                    <a:pt x="189900" y="295158"/>
                    <a:pt x="183151" y="295649"/>
                    <a:pt x="176369" y="295649"/>
                  </a:cubicBezTo>
                  <a:cubicBezTo>
                    <a:pt x="161085" y="295649"/>
                    <a:pt x="145638" y="293158"/>
                    <a:pt x="130527" y="289738"/>
                  </a:cubicBezTo>
                  <a:cubicBezTo>
                    <a:pt x="107310" y="284234"/>
                    <a:pt x="83160" y="281565"/>
                    <a:pt x="61978" y="269323"/>
                  </a:cubicBezTo>
                  <a:cubicBezTo>
                    <a:pt x="45466" y="259817"/>
                    <a:pt x="28054" y="252711"/>
                    <a:pt x="9707" y="247775"/>
                  </a:cubicBezTo>
                  <a:cubicBezTo>
                    <a:pt x="8552" y="247618"/>
                    <a:pt x="7292" y="247444"/>
                    <a:pt x="6094" y="247444"/>
                  </a:cubicBezTo>
                  <a:cubicBezTo>
                    <a:pt x="3972" y="247444"/>
                    <a:pt x="2045" y="247990"/>
                    <a:pt x="1234" y="250143"/>
                  </a:cubicBezTo>
                  <a:cubicBezTo>
                    <a:pt x="0" y="253512"/>
                    <a:pt x="3603" y="255647"/>
                    <a:pt x="6171" y="257482"/>
                  </a:cubicBezTo>
                  <a:cubicBezTo>
                    <a:pt x="17079" y="265320"/>
                    <a:pt x="25252" y="276028"/>
                    <a:pt x="35292" y="284734"/>
                  </a:cubicBezTo>
                  <a:cubicBezTo>
                    <a:pt x="51370" y="298644"/>
                    <a:pt x="65047" y="315256"/>
                    <a:pt x="82226" y="327765"/>
                  </a:cubicBezTo>
                  <a:cubicBezTo>
                    <a:pt x="126491" y="360055"/>
                    <a:pt x="176660" y="380570"/>
                    <a:pt x="227830" y="398783"/>
                  </a:cubicBezTo>
                  <a:cubicBezTo>
                    <a:pt x="243941" y="404553"/>
                    <a:pt x="260453" y="409123"/>
                    <a:pt x="276398" y="415461"/>
                  </a:cubicBezTo>
                  <a:cubicBezTo>
                    <a:pt x="290541" y="421099"/>
                    <a:pt x="305118" y="425402"/>
                    <a:pt x="320262" y="427803"/>
                  </a:cubicBezTo>
                  <a:cubicBezTo>
                    <a:pt x="399786" y="440646"/>
                    <a:pt x="479576" y="451520"/>
                    <a:pt x="558966" y="465297"/>
                  </a:cubicBezTo>
                  <a:cubicBezTo>
                    <a:pt x="598661" y="472169"/>
                    <a:pt x="622712" y="499288"/>
                    <a:pt x="645061" y="529076"/>
                  </a:cubicBezTo>
                  <a:cubicBezTo>
                    <a:pt x="646028" y="530344"/>
                    <a:pt x="646562" y="531878"/>
                    <a:pt x="647062" y="533379"/>
                  </a:cubicBezTo>
                  <a:cubicBezTo>
                    <a:pt x="659038" y="568504"/>
                    <a:pt x="671713" y="603396"/>
                    <a:pt x="674882" y="640823"/>
                  </a:cubicBezTo>
                  <a:cubicBezTo>
                    <a:pt x="676083" y="655333"/>
                    <a:pt x="677050" y="669910"/>
                    <a:pt x="678518" y="684354"/>
                  </a:cubicBezTo>
                  <a:cubicBezTo>
                    <a:pt x="683922" y="738359"/>
                    <a:pt x="683422" y="792565"/>
                    <a:pt x="685523" y="846703"/>
                  </a:cubicBezTo>
                  <a:cubicBezTo>
                    <a:pt x="687825" y="905012"/>
                    <a:pt x="684189" y="963353"/>
                    <a:pt x="683989" y="1021695"/>
                  </a:cubicBezTo>
                  <a:cubicBezTo>
                    <a:pt x="683889" y="1049915"/>
                    <a:pt x="682254" y="1078069"/>
                    <a:pt x="679919" y="1106156"/>
                  </a:cubicBezTo>
                  <a:cubicBezTo>
                    <a:pt x="676884" y="1142915"/>
                    <a:pt x="661539" y="1172937"/>
                    <a:pt x="632052" y="1195620"/>
                  </a:cubicBezTo>
                  <a:cubicBezTo>
                    <a:pt x="620866" y="1204226"/>
                    <a:pt x="608547" y="1208580"/>
                    <a:pt x="596164" y="1208580"/>
                  </a:cubicBezTo>
                  <a:cubicBezTo>
                    <a:pt x="584693" y="1208580"/>
                    <a:pt x="573167" y="1204843"/>
                    <a:pt x="562435" y="1197288"/>
                  </a:cubicBezTo>
                  <a:cubicBezTo>
                    <a:pt x="559578" y="1195276"/>
                    <a:pt x="557052" y="1192322"/>
                    <a:pt x="553277" y="1192322"/>
                  </a:cubicBezTo>
                  <a:cubicBezTo>
                    <a:pt x="552732" y="1192322"/>
                    <a:pt x="552162" y="1192383"/>
                    <a:pt x="551561" y="1192518"/>
                  </a:cubicBezTo>
                  <a:cubicBezTo>
                    <a:pt x="553062" y="1205027"/>
                    <a:pt x="554129" y="1217636"/>
                    <a:pt x="556131" y="1230044"/>
                  </a:cubicBezTo>
                  <a:cubicBezTo>
                    <a:pt x="561301" y="1261834"/>
                    <a:pt x="567772" y="1293390"/>
                    <a:pt x="572009" y="1325246"/>
                  </a:cubicBezTo>
                  <a:cubicBezTo>
                    <a:pt x="577079" y="1363473"/>
                    <a:pt x="582183" y="1401501"/>
                    <a:pt x="595125" y="1438160"/>
                  </a:cubicBezTo>
                  <a:cubicBezTo>
                    <a:pt x="602764" y="1459876"/>
                    <a:pt x="611103" y="1481491"/>
                    <a:pt x="614472" y="1504474"/>
                  </a:cubicBezTo>
                  <a:cubicBezTo>
                    <a:pt x="617430" y="1505990"/>
                    <a:pt x="620329" y="1506591"/>
                    <a:pt x="623199" y="1506591"/>
                  </a:cubicBezTo>
                  <a:cubicBezTo>
                    <a:pt x="628096" y="1506591"/>
                    <a:pt x="632909" y="1504841"/>
                    <a:pt x="637789" y="1502906"/>
                  </a:cubicBezTo>
                  <a:cubicBezTo>
                    <a:pt x="640591" y="1498737"/>
                    <a:pt x="639357" y="1494334"/>
                    <a:pt x="638656" y="1489997"/>
                  </a:cubicBezTo>
                  <a:cubicBezTo>
                    <a:pt x="635521" y="1470550"/>
                    <a:pt x="631118" y="1451436"/>
                    <a:pt x="628282" y="1431956"/>
                  </a:cubicBezTo>
                  <a:cubicBezTo>
                    <a:pt x="619776" y="1373914"/>
                    <a:pt x="616440" y="1315339"/>
                    <a:pt x="608068" y="1257297"/>
                  </a:cubicBezTo>
                  <a:cubicBezTo>
                    <a:pt x="607234" y="1251660"/>
                    <a:pt x="607567" y="1245889"/>
                    <a:pt x="607801" y="1240185"/>
                  </a:cubicBezTo>
                  <a:cubicBezTo>
                    <a:pt x="607934" y="1237183"/>
                    <a:pt x="607234" y="1232379"/>
                    <a:pt x="610937" y="1232313"/>
                  </a:cubicBezTo>
                  <a:cubicBezTo>
                    <a:pt x="610979" y="1232312"/>
                    <a:pt x="611021" y="1232311"/>
                    <a:pt x="611062" y="1232311"/>
                  </a:cubicBezTo>
                  <a:cubicBezTo>
                    <a:pt x="615263" y="1232311"/>
                    <a:pt x="614776" y="1237314"/>
                    <a:pt x="615140" y="1240519"/>
                  </a:cubicBezTo>
                  <a:cubicBezTo>
                    <a:pt x="615607" y="1244288"/>
                    <a:pt x="615840" y="1248057"/>
                    <a:pt x="616274" y="1251860"/>
                  </a:cubicBezTo>
                  <a:cubicBezTo>
                    <a:pt x="620243" y="1288720"/>
                    <a:pt x="626081" y="1325379"/>
                    <a:pt x="628983" y="1362372"/>
                  </a:cubicBezTo>
                  <a:cubicBezTo>
                    <a:pt x="632419" y="1405670"/>
                    <a:pt x="639790" y="1448501"/>
                    <a:pt x="647963" y="1491165"/>
                  </a:cubicBezTo>
                  <a:cubicBezTo>
                    <a:pt x="648997" y="1496569"/>
                    <a:pt x="650331" y="1501872"/>
                    <a:pt x="656869" y="1503207"/>
                  </a:cubicBezTo>
                  <a:cubicBezTo>
                    <a:pt x="660470" y="1503677"/>
                    <a:pt x="664071" y="1503814"/>
                    <a:pt x="667672" y="1503814"/>
                  </a:cubicBezTo>
                  <a:cubicBezTo>
                    <a:pt x="670709" y="1503814"/>
                    <a:pt x="673746" y="1503717"/>
                    <a:pt x="676784" y="1503640"/>
                  </a:cubicBezTo>
                  <a:cubicBezTo>
                    <a:pt x="677023" y="1503635"/>
                    <a:pt x="677264" y="1503632"/>
                    <a:pt x="677505" y="1503632"/>
                  </a:cubicBezTo>
                  <a:cubicBezTo>
                    <a:pt x="679604" y="1503632"/>
                    <a:pt x="681749" y="1503818"/>
                    <a:pt x="683861" y="1503818"/>
                  </a:cubicBezTo>
                  <a:cubicBezTo>
                    <a:pt x="687448" y="1503818"/>
                    <a:pt x="690942" y="1503284"/>
                    <a:pt x="693962" y="1500405"/>
                  </a:cubicBezTo>
                  <a:cubicBezTo>
                    <a:pt x="693329" y="1498336"/>
                    <a:pt x="692228" y="1496202"/>
                    <a:pt x="692195" y="1494133"/>
                  </a:cubicBezTo>
                  <a:cubicBezTo>
                    <a:pt x="691828" y="1470650"/>
                    <a:pt x="691561" y="1447133"/>
                    <a:pt x="694730" y="1423850"/>
                  </a:cubicBezTo>
                  <a:cubicBezTo>
                    <a:pt x="700534" y="1381620"/>
                    <a:pt x="706405" y="1339289"/>
                    <a:pt x="715511" y="1297593"/>
                  </a:cubicBezTo>
                  <a:cubicBezTo>
                    <a:pt x="723717" y="1259899"/>
                    <a:pt x="730722" y="1221972"/>
                    <a:pt x="745733" y="1185980"/>
                  </a:cubicBezTo>
                  <a:cubicBezTo>
                    <a:pt x="751737" y="1171636"/>
                    <a:pt x="758709" y="1161329"/>
                    <a:pt x="775421" y="1161228"/>
                  </a:cubicBezTo>
                  <a:cubicBezTo>
                    <a:pt x="775721" y="1161228"/>
                    <a:pt x="776021" y="1161062"/>
                    <a:pt x="776288" y="1160928"/>
                  </a:cubicBezTo>
                  <a:cubicBezTo>
                    <a:pt x="777809" y="1160284"/>
                    <a:pt x="779080" y="1159964"/>
                    <a:pt x="780116" y="1159964"/>
                  </a:cubicBezTo>
                  <a:cubicBezTo>
                    <a:pt x="782783" y="1159964"/>
                    <a:pt x="783895" y="1162085"/>
                    <a:pt x="783727" y="1166265"/>
                  </a:cubicBezTo>
                  <a:cubicBezTo>
                    <a:pt x="783126" y="1180275"/>
                    <a:pt x="785728" y="1193952"/>
                    <a:pt x="788597" y="1207628"/>
                  </a:cubicBezTo>
                  <a:cubicBezTo>
                    <a:pt x="795035" y="1238150"/>
                    <a:pt x="811813" y="1263502"/>
                    <a:pt x="828158" y="1289220"/>
                  </a:cubicBezTo>
                  <a:cubicBezTo>
                    <a:pt x="841835" y="1310736"/>
                    <a:pt x="859414" y="1328682"/>
                    <a:pt x="879462" y="1343559"/>
                  </a:cubicBezTo>
                  <a:cubicBezTo>
                    <a:pt x="893805" y="1354200"/>
                    <a:pt x="910684" y="1361605"/>
                    <a:pt x="926996" y="1369378"/>
                  </a:cubicBezTo>
                  <a:cubicBezTo>
                    <a:pt x="934701" y="1373047"/>
                    <a:pt x="935869" y="1376216"/>
                    <a:pt x="932800" y="1384155"/>
                  </a:cubicBezTo>
                  <a:cubicBezTo>
                    <a:pt x="915854" y="1427853"/>
                    <a:pt x="893105" y="1469149"/>
                    <a:pt x="878928" y="1513981"/>
                  </a:cubicBezTo>
                  <a:cubicBezTo>
                    <a:pt x="882567" y="1516462"/>
                    <a:pt x="886346" y="1517221"/>
                    <a:pt x="890191" y="1517221"/>
                  </a:cubicBezTo>
                  <a:cubicBezTo>
                    <a:pt x="894099" y="1517221"/>
                    <a:pt x="898076" y="1516437"/>
                    <a:pt x="902044" y="1515882"/>
                  </a:cubicBezTo>
                  <a:cubicBezTo>
                    <a:pt x="906448" y="1514014"/>
                    <a:pt x="907215" y="1509745"/>
                    <a:pt x="908816" y="1506009"/>
                  </a:cubicBezTo>
                  <a:cubicBezTo>
                    <a:pt x="914453" y="1492532"/>
                    <a:pt x="917322" y="1478122"/>
                    <a:pt x="922859" y="1464612"/>
                  </a:cubicBezTo>
                  <a:cubicBezTo>
                    <a:pt x="936569" y="1431155"/>
                    <a:pt x="946409" y="1396297"/>
                    <a:pt x="959652" y="1362639"/>
                  </a:cubicBezTo>
                  <a:cubicBezTo>
                    <a:pt x="965423" y="1347862"/>
                    <a:pt x="963255" y="1342859"/>
                    <a:pt x="949478" y="1334419"/>
                  </a:cubicBezTo>
                  <a:cubicBezTo>
                    <a:pt x="938804" y="1327948"/>
                    <a:pt x="929397" y="1320176"/>
                    <a:pt x="920558" y="1311369"/>
                  </a:cubicBezTo>
                  <a:cubicBezTo>
                    <a:pt x="901177" y="1292022"/>
                    <a:pt x="883631" y="1271307"/>
                    <a:pt x="868821" y="1248224"/>
                  </a:cubicBezTo>
                  <a:cubicBezTo>
                    <a:pt x="849240" y="1217636"/>
                    <a:pt x="836064" y="1184612"/>
                    <a:pt x="832295" y="1148286"/>
                  </a:cubicBezTo>
                  <a:cubicBezTo>
                    <a:pt x="831327" y="1138979"/>
                    <a:pt x="831160" y="1129472"/>
                    <a:pt x="832962" y="1119532"/>
                  </a:cubicBezTo>
                  <a:cubicBezTo>
                    <a:pt x="835063" y="1122100"/>
                    <a:pt x="834496" y="1124402"/>
                    <a:pt x="834563" y="1126570"/>
                  </a:cubicBezTo>
                  <a:cubicBezTo>
                    <a:pt x="835597" y="1165898"/>
                    <a:pt x="847472" y="1202325"/>
                    <a:pt x="867320" y="1235615"/>
                  </a:cubicBezTo>
                  <a:cubicBezTo>
                    <a:pt x="889869" y="1273375"/>
                    <a:pt x="917822" y="1306866"/>
                    <a:pt x="955249" y="1331450"/>
                  </a:cubicBezTo>
                  <a:cubicBezTo>
                    <a:pt x="971094" y="1341891"/>
                    <a:pt x="972395" y="1346628"/>
                    <a:pt x="965890" y="1364207"/>
                  </a:cubicBezTo>
                  <a:cubicBezTo>
                    <a:pt x="949678" y="1407838"/>
                    <a:pt x="934835" y="1452037"/>
                    <a:pt x="918957" y="1495835"/>
                  </a:cubicBezTo>
                  <a:cubicBezTo>
                    <a:pt x="917722" y="1499070"/>
                    <a:pt x="916521" y="1502373"/>
                    <a:pt x="915821" y="1505809"/>
                  </a:cubicBezTo>
                  <a:cubicBezTo>
                    <a:pt x="915020" y="1509578"/>
                    <a:pt x="914320" y="1513414"/>
                    <a:pt x="918690" y="1515749"/>
                  </a:cubicBezTo>
                  <a:cubicBezTo>
                    <a:pt x="921929" y="1516129"/>
                    <a:pt x="925145" y="1516295"/>
                    <a:pt x="928343" y="1516295"/>
                  </a:cubicBezTo>
                  <a:cubicBezTo>
                    <a:pt x="945364" y="1516295"/>
                    <a:pt x="961873" y="1511586"/>
                    <a:pt x="978666" y="1509311"/>
                  </a:cubicBezTo>
                  <a:cubicBezTo>
                    <a:pt x="979166" y="1509211"/>
                    <a:pt x="979566" y="1508477"/>
                    <a:pt x="980000" y="1508010"/>
                  </a:cubicBezTo>
                  <a:cubicBezTo>
                    <a:pt x="992209" y="1475687"/>
                    <a:pt x="999281" y="1441829"/>
                    <a:pt x="1009254" y="1408839"/>
                  </a:cubicBezTo>
                  <a:cubicBezTo>
                    <a:pt x="1022063" y="1366475"/>
                    <a:pt x="1037474" y="1325079"/>
                    <a:pt x="1048149" y="1281882"/>
                  </a:cubicBezTo>
                  <a:cubicBezTo>
                    <a:pt x="1060925" y="1230111"/>
                    <a:pt x="1080472" y="1180009"/>
                    <a:pt x="1083741" y="1125937"/>
                  </a:cubicBezTo>
                  <a:cubicBezTo>
                    <a:pt x="1085676" y="1093113"/>
                    <a:pt x="1091580" y="1060423"/>
                    <a:pt x="1086343" y="1027499"/>
                  </a:cubicBezTo>
                  <a:cubicBezTo>
                    <a:pt x="1081239" y="995043"/>
                    <a:pt x="1074334" y="963120"/>
                    <a:pt x="1050117" y="938469"/>
                  </a:cubicBezTo>
                  <a:cubicBezTo>
                    <a:pt x="1045914" y="934166"/>
                    <a:pt x="1047815" y="930397"/>
                    <a:pt x="1049083" y="926327"/>
                  </a:cubicBezTo>
                  <a:cubicBezTo>
                    <a:pt x="1065428" y="873122"/>
                    <a:pt x="1084341" y="820751"/>
                    <a:pt x="1093681" y="765512"/>
                  </a:cubicBezTo>
                  <a:cubicBezTo>
                    <a:pt x="1099819" y="729353"/>
                    <a:pt x="1109292" y="693794"/>
                    <a:pt x="1107458" y="656634"/>
                  </a:cubicBezTo>
                  <a:cubicBezTo>
                    <a:pt x="1106657" y="641056"/>
                    <a:pt x="1102121" y="626712"/>
                    <a:pt x="1093281" y="613937"/>
                  </a:cubicBezTo>
                  <a:cubicBezTo>
                    <a:pt x="1088281" y="606736"/>
                    <a:pt x="1081710" y="603158"/>
                    <a:pt x="1074603" y="603158"/>
                  </a:cubicBezTo>
                  <a:cubicBezTo>
                    <a:pt x="1069857" y="603158"/>
                    <a:pt x="1064872" y="604754"/>
                    <a:pt x="1059957" y="607932"/>
                  </a:cubicBezTo>
                  <a:cubicBezTo>
                    <a:pt x="1053086" y="612402"/>
                    <a:pt x="1048549" y="618773"/>
                    <a:pt x="1044246" y="625512"/>
                  </a:cubicBezTo>
                  <a:cubicBezTo>
                    <a:pt x="1013257" y="674046"/>
                    <a:pt x="1003117" y="728619"/>
                    <a:pt x="999214" y="784592"/>
                  </a:cubicBezTo>
                  <a:cubicBezTo>
                    <a:pt x="996378" y="825221"/>
                    <a:pt x="1000882" y="865583"/>
                    <a:pt x="1010622" y="905178"/>
                  </a:cubicBezTo>
                  <a:cubicBezTo>
                    <a:pt x="1011826" y="910082"/>
                    <a:pt x="1011335" y="911624"/>
                    <a:pt x="1009177" y="911624"/>
                  </a:cubicBezTo>
                  <a:cubicBezTo>
                    <a:pt x="1008047" y="911624"/>
                    <a:pt x="1006459" y="911201"/>
                    <a:pt x="1004418" y="910616"/>
                  </a:cubicBezTo>
                  <a:cubicBezTo>
                    <a:pt x="981415" y="904029"/>
                    <a:pt x="958218" y="898602"/>
                    <a:pt x="933944" y="898602"/>
                  </a:cubicBezTo>
                  <a:cubicBezTo>
                    <a:pt x="933507" y="898602"/>
                    <a:pt x="933070" y="898604"/>
                    <a:pt x="932633" y="898607"/>
                  </a:cubicBezTo>
                  <a:cubicBezTo>
                    <a:pt x="891670" y="898941"/>
                    <a:pt x="851308" y="904912"/>
                    <a:pt x="810813" y="909915"/>
                  </a:cubicBezTo>
                  <a:cubicBezTo>
                    <a:pt x="808882" y="910148"/>
                    <a:pt x="807043" y="910384"/>
                    <a:pt x="805400" y="910384"/>
                  </a:cubicBezTo>
                  <a:cubicBezTo>
                    <a:pt x="801166" y="910384"/>
                    <a:pt x="798236" y="908819"/>
                    <a:pt x="798404" y="901609"/>
                  </a:cubicBezTo>
                  <a:cubicBezTo>
                    <a:pt x="798470" y="896973"/>
                    <a:pt x="796569" y="892369"/>
                    <a:pt x="795502" y="887733"/>
                  </a:cubicBezTo>
                  <a:cubicBezTo>
                    <a:pt x="787396" y="851607"/>
                    <a:pt x="776455" y="816181"/>
                    <a:pt x="769550" y="779789"/>
                  </a:cubicBezTo>
                  <a:cubicBezTo>
                    <a:pt x="762912" y="744997"/>
                    <a:pt x="761244" y="709438"/>
                    <a:pt x="754472" y="674714"/>
                  </a:cubicBezTo>
                  <a:cubicBezTo>
                    <a:pt x="742097" y="611035"/>
                    <a:pt x="738261" y="546722"/>
                    <a:pt x="737760" y="482109"/>
                  </a:cubicBezTo>
                  <a:cubicBezTo>
                    <a:pt x="737727" y="477973"/>
                    <a:pt x="737794" y="473970"/>
                    <a:pt x="740029" y="470167"/>
                  </a:cubicBezTo>
                  <a:cubicBezTo>
                    <a:pt x="756440" y="442147"/>
                    <a:pt x="759709" y="411058"/>
                    <a:pt x="760777" y="379536"/>
                  </a:cubicBezTo>
                  <a:cubicBezTo>
                    <a:pt x="761444" y="360522"/>
                    <a:pt x="760777" y="341475"/>
                    <a:pt x="758609" y="322561"/>
                  </a:cubicBezTo>
                  <a:cubicBezTo>
                    <a:pt x="755873" y="298377"/>
                    <a:pt x="752771" y="274160"/>
                    <a:pt x="743031" y="251444"/>
                  </a:cubicBezTo>
                  <a:cubicBezTo>
                    <a:pt x="740129" y="244772"/>
                    <a:pt x="738728" y="237501"/>
                    <a:pt x="735926" y="230796"/>
                  </a:cubicBezTo>
                  <a:cubicBezTo>
                    <a:pt x="733090" y="223958"/>
                    <a:pt x="735392" y="219988"/>
                    <a:pt x="740929" y="215652"/>
                  </a:cubicBezTo>
                  <a:cubicBezTo>
                    <a:pt x="757108" y="203043"/>
                    <a:pt x="776221" y="195704"/>
                    <a:pt x="793600" y="185363"/>
                  </a:cubicBezTo>
                  <a:cubicBezTo>
                    <a:pt x="851108" y="151239"/>
                    <a:pt x="908349" y="116581"/>
                    <a:pt x="959185" y="72616"/>
                  </a:cubicBezTo>
                  <a:cubicBezTo>
                    <a:pt x="971594" y="61841"/>
                    <a:pt x="984437" y="51134"/>
                    <a:pt x="991608" y="35689"/>
                  </a:cubicBezTo>
                  <a:cubicBezTo>
                    <a:pt x="999881" y="17977"/>
                    <a:pt x="989607" y="1298"/>
                    <a:pt x="970093" y="131"/>
                  </a:cubicBezTo>
                  <a:cubicBezTo>
                    <a:pt x="968673" y="43"/>
                    <a:pt x="967261" y="0"/>
                    <a:pt x="965857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62"/>
            <p:cNvSpPr/>
            <p:nvPr/>
          </p:nvSpPr>
          <p:spPr>
            <a:xfrm>
              <a:off x="1114942" y="2891202"/>
              <a:ext cx="1172961" cy="1827169"/>
            </a:xfrm>
            <a:custGeom>
              <a:rect b="b" l="l" r="r" t="t"/>
              <a:pathLst>
                <a:path extrusionOk="0" h="1140199" w="731957">
                  <a:moveTo>
                    <a:pt x="590828" y="0"/>
                  </a:moveTo>
                  <a:cubicBezTo>
                    <a:pt x="589437" y="0"/>
                    <a:pt x="588078" y="448"/>
                    <a:pt x="586853" y="1707"/>
                  </a:cubicBezTo>
                  <a:cubicBezTo>
                    <a:pt x="585419" y="3909"/>
                    <a:pt x="585185" y="6444"/>
                    <a:pt x="585152" y="8979"/>
                  </a:cubicBezTo>
                  <a:cubicBezTo>
                    <a:pt x="584718" y="32429"/>
                    <a:pt x="586986" y="55812"/>
                    <a:pt x="587854" y="79263"/>
                  </a:cubicBezTo>
                  <a:cubicBezTo>
                    <a:pt x="588254" y="90637"/>
                    <a:pt x="587854" y="102146"/>
                    <a:pt x="589221" y="113454"/>
                  </a:cubicBezTo>
                  <a:cubicBezTo>
                    <a:pt x="593324" y="147378"/>
                    <a:pt x="589989" y="181236"/>
                    <a:pt x="588087" y="215060"/>
                  </a:cubicBezTo>
                  <a:cubicBezTo>
                    <a:pt x="586086" y="250952"/>
                    <a:pt x="578514" y="286111"/>
                    <a:pt x="567406" y="320302"/>
                  </a:cubicBezTo>
                  <a:cubicBezTo>
                    <a:pt x="557866" y="349656"/>
                    <a:pt x="552128" y="380545"/>
                    <a:pt x="531980" y="405830"/>
                  </a:cubicBezTo>
                  <a:cubicBezTo>
                    <a:pt x="507830" y="436085"/>
                    <a:pt x="484780" y="466406"/>
                    <a:pt x="447086" y="482551"/>
                  </a:cubicBezTo>
                  <a:cubicBezTo>
                    <a:pt x="409960" y="498429"/>
                    <a:pt x="372767" y="511906"/>
                    <a:pt x="332038" y="512806"/>
                  </a:cubicBezTo>
                  <a:cubicBezTo>
                    <a:pt x="327881" y="512901"/>
                    <a:pt x="323728" y="512946"/>
                    <a:pt x="319577" y="512946"/>
                  </a:cubicBezTo>
                  <a:cubicBezTo>
                    <a:pt x="294574" y="512946"/>
                    <a:pt x="269649" y="511316"/>
                    <a:pt x="244675" y="509170"/>
                  </a:cubicBezTo>
                  <a:cubicBezTo>
                    <a:pt x="186801" y="504167"/>
                    <a:pt x="138666" y="479049"/>
                    <a:pt x="96570" y="440421"/>
                  </a:cubicBezTo>
                  <a:cubicBezTo>
                    <a:pt x="85662" y="430381"/>
                    <a:pt x="80058" y="416437"/>
                    <a:pt x="71452" y="404729"/>
                  </a:cubicBezTo>
                  <a:cubicBezTo>
                    <a:pt x="58109" y="386583"/>
                    <a:pt x="51604" y="365801"/>
                    <a:pt x="48135" y="343985"/>
                  </a:cubicBezTo>
                  <a:cubicBezTo>
                    <a:pt x="44165" y="319268"/>
                    <a:pt x="39796" y="294517"/>
                    <a:pt x="37027" y="269632"/>
                  </a:cubicBezTo>
                  <a:cubicBezTo>
                    <a:pt x="33691" y="239411"/>
                    <a:pt x="26486" y="209623"/>
                    <a:pt x="26620" y="179034"/>
                  </a:cubicBezTo>
                  <a:cubicBezTo>
                    <a:pt x="26620" y="176199"/>
                    <a:pt x="26520" y="173230"/>
                    <a:pt x="24185" y="171062"/>
                  </a:cubicBezTo>
                  <a:cubicBezTo>
                    <a:pt x="18814" y="179835"/>
                    <a:pt x="11842" y="187540"/>
                    <a:pt x="8773" y="197747"/>
                  </a:cubicBezTo>
                  <a:cubicBezTo>
                    <a:pt x="1" y="226768"/>
                    <a:pt x="1768" y="255922"/>
                    <a:pt x="7973" y="284910"/>
                  </a:cubicBezTo>
                  <a:cubicBezTo>
                    <a:pt x="15011" y="317700"/>
                    <a:pt x="24685" y="349723"/>
                    <a:pt x="41363" y="379311"/>
                  </a:cubicBezTo>
                  <a:cubicBezTo>
                    <a:pt x="47701" y="390552"/>
                    <a:pt x="54039" y="402060"/>
                    <a:pt x="44032" y="415003"/>
                  </a:cubicBezTo>
                  <a:cubicBezTo>
                    <a:pt x="42431" y="417071"/>
                    <a:pt x="42931" y="421174"/>
                    <a:pt x="43131" y="424243"/>
                  </a:cubicBezTo>
                  <a:cubicBezTo>
                    <a:pt x="44933" y="450695"/>
                    <a:pt x="46967" y="477114"/>
                    <a:pt x="48702" y="503566"/>
                  </a:cubicBezTo>
                  <a:cubicBezTo>
                    <a:pt x="50203" y="526583"/>
                    <a:pt x="49870" y="549799"/>
                    <a:pt x="53005" y="572549"/>
                  </a:cubicBezTo>
                  <a:cubicBezTo>
                    <a:pt x="59710" y="621551"/>
                    <a:pt x="66682" y="670619"/>
                    <a:pt x="76188" y="719121"/>
                  </a:cubicBezTo>
                  <a:cubicBezTo>
                    <a:pt x="87496" y="776695"/>
                    <a:pt x="103041" y="833302"/>
                    <a:pt x="120653" y="889376"/>
                  </a:cubicBezTo>
                  <a:cubicBezTo>
                    <a:pt x="137866" y="944315"/>
                    <a:pt x="158113" y="998120"/>
                    <a:pt x="178728" y="1051825"/>
                  </a:cubicBezTo>
                  <a:cubicBezTo>
                    <a:pt x="189769" y="1080746"/>
                    <a:pt x="202745" y="1108933"/>
                    <a:pt x="212752" y="1138287"/>
                  </a:cubicBezTo>
                  <a:cubicBezTo>
                    <a:pt x="214124" y="1139534"/>
                    <a:pt x="215758" y="1140199"/>
                    <a:pt x="217545" y="1140199"/>
                  </a:cubicBezTo>
                  <a:cubicBezTo>
                    <a:pt x="217670" y="1140199"/>
                    <a:pt x="217796" y="1140195"/>
                    <a:pt x="217923" y="1140189"/>
                  </a:cubicBezTo>
                  <a:cubicBezTo>
                    <a:pt x="235068" y="1139021"/>
                    <a:pt x="252147" y="1137587"/>
                    <a:pt x="268959" y="1133717"/>
                  </a:cubicBezTo>
                  <a:cubicBezTo>
                    <a:pt x="272662" y="1130382"/>
                    <a:pt x="270627" y="1126612"/>
                    <a:pt x="269593" y="1123110"/>
                  </a:cubicBezTo>
                  <a:cubicBezTo>
                    <a:pt x="256017" y="1076910"/>
                    <a:pt x="240172" y="1031478"/>
                    <a:pt x="229298" y="984411"/>
                  </a:cubicBezTo>
                  <a:cubicBezTo>
                    <a:pt x="221792" y="952054"/>
                    <a:pt x="210951" y="920465"/>
                    <a:pt x="206982" y="887241"/>
                  </a:cubicBezTo>
                  <a:cubicBezTo>
                    <a:pt x="206248" y="880936"/>
                    <a:pt x="207148" y="876767"/>
                    <a:pt x="212085" y="872330"/>
                  </a:cubicBezTo>
                  <a:cubicBezTo>
                    <a:pt x="224494" y="861056"/>
                    <a:pt x="236770" y="849547"/>
                    <a:pt x="246610" y="835737"/>
                  </a:cubicBezTo>
                  <a:cubicBezTo>
                    <a:pt x="267825" y="806016"/>
                    <a:pt x="286972" y="775194"/>
                    <a:pt x="298314" y="740102"/>
                  </a:cubicBezTo>
                  <a:cubicBezTo>
                    <a:pt x="298963" y="738181"/>
                    <a:pt x="299195" y="735031"/>
                    <a:pt x="301592" y="735031"/>
                  </a:cubicBezTo>
                  <a:cubicBezTo>
                    <a:pt x="302150" y="735031"/>
                    <a:pt x="302825" y="735202"/>
                    <a:pt x="303651" y="735599"/>
                  </a:cubicBezTo>
                  <a:cubicBezTo>
                    <a:pt x="310305" y="738772"/>
                    <a:pt x="317100" y="739730"/>
                    <a:pt x="323930" y="739730"/>
                  </a:cubicBezTo>
                  <a:cubicBezTo>
                    <a:pt x="331173" y="739730"/>
                    <a:pt x="338454" y="738653"/>
                    <a:pt x="345647" y="738001"/>
                  </a:cubicBezTo>
                  <a:cubicBezTo>
                    <a:pt x="370865" y="735766"/>
                    <a:pt x="396217" y="735732"/>
                    <a:pt x="421435" y="733397"/>
                  </a:cubicBezTo>
                  <a:cubicBezTo>
                    <a:pt x="422181" y="733329"/>
                    <a:pt x="422912" y="733291"/>
                    <a:pt x="423624" y="733291"/>
                  </a:cubicBezTo>
                  <a:cubicBezTo>
                    <a:pt x="428134" y="733291"/>
                    <a:pt x="431859" y="734835"/>
                    <a:pt x="433443" y="740136"/>
                  </a:cubicBezTo>
                  <a:cubicBezTo>
                    <a:pt x="433732" y="740141"/>
                    <a:pt x="434022" y="740143"/>
                    <a:pt x="434313" y="740143"/>
                  </a:cubicBezTo>
                  <a:cubicBezTo>
                    <a:pt x="438321" y="740143"/>
                    <a:pt x="442494" y="739676"/>
                    <a:pt x="446495" y="739676"/>
                  </a:cubicBezTo>
                  <a:cubicBezTo>
                    <a:pt x="449543" y="739676"/>
                    <a:pt x="452491" y="739947"/>
                    <a:pt x="455192" y="740903"/>
                  </a:cubicBezTo>
                  <a:cubicBezTo>
                    <a:pt x="464532" y="744172"/>
                    <a:pt x="459262" y="754279"/>
                    <a:pt x="460930" y="761151"/>
                  </a:cubicBezTo>
                  <a:cubicBezTo>
                    <a:pt x="475207" y="819793"/>
                    <a:pt x="485814" y="879002"/>
                    <a:pt x="488916" y="939445"/>
                  </a:cubicBezTo>
                  <a:cubicBezTo>
                    <a:pt x="490851" y="977239"/>
                    <a:pt x="499657" y="1014332"/>
                    <a:pt x="502459" y="1052126"/>
                  </a:cubicBezTo>
                  <a:cubicBezTo>
                    <a:pt x="504461" y="1079479"/>
                    <a:pt x="507263" y="1106765"/>
                    <a:pt x="509731" y="1134118"/>
                  </a:cubicBezTo>
                  <a:cubicBezTo>
                    <a:pt x="514656" y="1136436"/>
                    <a:pt x="519537" y="1137275"/>
                    <a:pt x="524393" y="1137275"/>
                  </a:cubicBezTo>
                  <a:cubicBezTo>
                    <a:pt x="533025" y="1137275"/>
                    <a:pt x="541579" y="1134625"/>
                    <a:pt x="550160" y="1132917"/>
                  </a:cubicBezTo>
                  <a:cubicBezTo>
                    <a:pt x="552395" y="1129915"/>
                    <a:pt x="552629" y="1126379"/>
                    <a:pt x="552528" y="1122910"/>
                  </a:cubicBezTo>
                  <a:cubicBezTo>
                    <a:pt x="551828" y="1095323"/>
                    <a:pt x="553496" y="1067737"/>
                    <a:pt x="554630" y="1040217"/>
                  </a:cubicBezTo>
                  <a:cubicBezTo>
                    <a:pt x="555664" y="1014299"/>
                    <a:pt x="557632" y="988413"/>
                    <a:pt x="559233" y="962461"/>
                  </a:cubicBezTo>
                  <a:cubicBezTo>
                    <a:pt x="561235" y="930539"/>
                    <a:pt x="564037" y="898682"/>
                    <a:pt x="566172" y="866726"/>
                  </a:cubicBezTo>
                  <a:cubicBezTo>
                    <a:pt x="567372" y="848680"/>
                    <a:pt x="567206" y="830634"/>
                    <a:pt x="568607" y="812621"/>
                  </a:cubicBezTo>
                  <a:cubicBezTo>
                    <a:pt x="570608" y="786302"/>
                    <a:pt x="570508" y="760017"/>
                    <a:pt x="567673" y="733798"/>
                  </a:cubicBezTo>
                  <a:cubicBezTo>
                    <a:pt x="567021" y="727727"/>
                    <a:pt x="564135" y="725101"/>
                    <a:pt x="558898" y="725101"/>
                  </a:cubicBezTo>
                  <a:cubicBezTo>
                    <a:pt x="558236" y="725101"/>
                    <a:pt x="557536" y="725143"/>
                    <a:pt x="556798" y="725225"/>
                  </a:cubicBezTo>
                  <a:cubicBezTo>
                    <a:pt x="548959" y="726059"/>
                    <a:pt x="540987" y="725992"/>
                    <a:pt x="533115" y="726993"/>
                  </a:cubicBezTo>
                  <a:cubicBezTo>
                    <a:pt x="529334" y="727467"/>
                    <a:pt x="525541" y="727737"/>
                    <a:pt x="521752" y="727737"/>
                  </a:cubicBezTo>
                  <a:cubicBezTo>
                    <a:pt x="516481" y="727737"/>
                    <a:pt x="511215" y="727215"/>
                    <a:pt x="505995" y="725992"/>
                  </a:cubicBezTo>
                  <a:cubicBezTo>
                    <a:pt x="540753" y="721722"/>
                    <a:pt x="575445" y="718453"/>
                    <a:pt x="611537" y="713583"/>
                  </a:cubicBezTo>
                  <a:lnTo>
                    <a:pt x="611537" y="713583"/>
                  </a:lnTo>
                  <a:cubicBezTo>
                    <a:pt x="608735" y="718954"/>
                    <a:pt x="605400" y="719087"/>
                    <a:pt x="602497" y="719654"/>
                  </a:cubicBezTo>
                  <a:cubicBezTo>
                    <a:pt x="597227" y="720755"/>
                    <a:pt x="591857" y="721456"/>
                    <a:pt x="586519" y="722123"/>
                  </a:cubicBezTo>
                  <a:cubicBezTo>
                    <a:pt x="573877" y="723724"/>
                    <a:pt x="572476" y="726159"/>
                    <a:pt x="572810" y="738568"/>
                  </a:cubicBezTo>
                  <a:cubicBezTo>
                    <a:pt x="573210" y="754413"/>
                    <a:pt x="575378" y="770124"/>
                    <a:pt x="575345" y="786002"/>
                  </a:cubicBezTo>
                  <a:cubicBezTo>
                    <a:pt x="575211" y="829466"/>
                    <a:pt x="572142" y="872731"/>
                    <a:pt x="569040" y="916028"/>
                  </a:cubicBezTo>
                  <a:cubicBezTo>
                    <a:pt x="567005" y="945082"/>
                    <a:pt x="565171" y="974170"/>
                    <a:pt x="563169" y="1003257"/>
                  </a:cubicBezTo>
                  <a:cubicBezTo>
                    <a:pt x="560467" y="1042452"/>
                    <a:pt x="559200" y="1081680"/>
                    <a:pt x="558199" y="1120942"/>
                  </a:cubicBezTo>
                  <a:cubicBezTo>
                    <a:pt x="558132" y="1125345"/>
                    <a:pt x="557799" y="1129948"/>
                    <a:pt x="561368" y="1133451"/>
                  </a:cubicBezTo>
                  <a:cubicBezTo>
                    <a:pt x="568116" y="1135274"/>
                    <a:pt x="574901" y="1135852"/>
                    <a:pt x="581701" y="1135852"/>
                  </a:cubicBezTo>
                  <a:cubicBezTo>
                    <a:pt x="589456" y="1135852"/>
                    <a:pt x="597233" y="1135100"/>
                    <a:pt x="604999" y="1134585"/>
                  </a:cubicBezTo>
                  <a:cubicBezTo>
                    <a:pt x="606600" y="1134451"/>
                    <a:pt x="607868" y="1133384"/>
                    <a:pt x="608769" y="1132050"/>
                  </a:cubicBezTo>
                  <a:cubicBezTo>
                    <a:pt x="608202" y="1114904"/>
                    <a:pt x="611170" y="1098059"/>
                    <a:pt x="612271" y="1081046"/>
                  </a:cubicBezTo>
                  <a:cubicBezTo>
                    <a:pt x="614573" y="1046055"/>
                    <a:pt x="619910" y="1011463"/>
                    <a:pt x="624413" y="976772"/>
                  </a:cubicBezTo>
                  <a:cubicBezTo>
                    <a:pt x="629884" y="934608"/>
                    <a:pt x="637389" y="892678"/>
                    <a:pt x="642693" y="850481"/>
                  </a:cubicBezTo>
                  <a:cubicBezTo>
                    <a:pt x="648030" y="807951"/>
                    <a:pt x="652400" y="765254"/>
                    <a:pt x="655969" y="722490"/>
                  </a:cubicBezTo>
                  <a:cubicBezTo>
                    <a:pt x="659071" y="685730"/>
                    <a:pt x="663574" y="649104"/>
                    <a:pt x="667377" y="612411"/>
                  </a:cubicBezTo>
                  <a:cubicBezTo>
                    <a:pt x="671714" y="570714"/>
                    <a:pt x="679486" y="529485"/>
                    <a:pt x="683589" y="487722"/>
                  </a:cubicBezTo>
                  <a:cubicBezTo>
                    <a:pt x="686324" y="459468"/>
                    <a:pt x="689893" y="431281"/>
                    <a:pt x="692262" y="403028"/>
                  </a:cubicBezTo>
                  <a:cubicBezTo>
                    <a:pt x="694597" y="375341"/>
                    <a:pt x="696898" y="347855"/>
                    <a:pt x="703803" y="320702"/>
                  </a:cubicBezTo>
                  <a:cubicBezTo>
                    <a:pt x="713410" y="283142"/>
                    <a:pt x="718113" y="244447"/>
                    <a:pt x="728821" y="207087"/>
                  </a:cubicBezTo>
                  <a:cubicBezTo>
                    <a:pt x="731957" y="201950"/>
                    <a:pt x="728421" y="198748"/>
                    <a:pt x="725352" y="195546"/>
                  </a:cubicBezTo>
                  <a:cubicBezTo>
                    <a:pt x="695797" y="164090"/>
                    <a:pt x="668878" y="130699"/>
                    <a:pt x="647863" y="92806"/>
                  </a:cubicBezTo>
                  <a:cubicBezTo>
                    <a:pt x="634754" y="69155"/>
                    <a:pt x="631418" y="44004"/>
                    <a:pt x="635888" y="17618"/>
                  </a:cubicBezTo>
                  <a:cubicBezTo>
                    <a:pt x="635054" y="15317"/>
                    <a:pt x="633053" y="14316"/>
                    <a:pt x="631018" y="13582"/>
                  </a:cubicBezTo>
                  <a:cubicBezTo>
                    <a:pt x="618943" y="9246"/>
                    <a:pt x="606700" y="5443"/>
                    <a:pt x="594725" y="873"/>
                  </a:cubicBezTo>
                  <a:cubicBezTo>
                    <a:pt x="593453" y="390"/>
                    <a:pt x="592126" y="0"/>
                    <a:pt x="59082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62"/>
            <p:cNvSpPr/>
            <p:nvPr/>
          </p:nvSpPr>
          <p:spPr>
            <a:xfrm>
              <a:off x="2125398" y="2870634"/>
              <a:ext cx="1153290" cy="1548973"/>
            </a:xfrm>
            <a:custGeom>
              <a:rect b="b" l="l" r="r" t="t"/>
              <a:pathLst>
                <a:path extrusionOk="0" h="966598" w="719682">
                  <a:moveTo>
                    <a:pt x="34386" y="0"/>
                  </a:moveTo>
                  <a:cubicBezTo>
                    <a:pt x="32000" y="0"/>
                    <a:pt x="29398" y="854"/>
                    <a:pt x="26887" y="1299"/>
                  </a:cubicBezTo>
                  <a:cubicBezTo>
                    <a:pt x="21216" y="6236"/>
                    <a:pt x="25152" y="10939"/>
                    <a:pt x="27087" y="15643"/>
                  </a:cubicBezTo>
                  <a:cubicBezTo>
                    <a:pt x="29022" y="20246"/>
                    <a:pt x="29422" y="24816"/>
                    <a:pt x="26053" y="28919"/>
                  </a:cubicBezTo>
                  <a:cubicBezTo>
                    <a:pt x="24038" y="31341"/>
                    <a:pt x="21639" y="32124"/>
                    <a:pt x="19066" y="32124"/>
                  </a:cubicBezTo>
                  <a:cubicBezTo>
                    <a:pt x="17422" y="32124"/>
                    <a:pt x="15707" y="31804"/>
                    <a:pt x="13977" y="31387"/>
                  </a:cubicBezTo>
                  <a:cubicBezTo>
                    <a:pt x="12140" y="30928"/>
                    <a:pt x="10276" y="30077"/>
                    <a:pt x="8403" y="30077"/>
                  </a:cubicBezTo>
                  <a:cubicBezTo>
                    <a:pt x="7284" y="30077"/>
                    <a:pt x="6161" y="30381"/>
                    <a:pt x="5038" y="31254"/>
                  </a:cubicBezTo>
                  <a:cubicBezTo>
                    <a:pt x="3070" y="31654"/>
                    <a:pt x="1335" y="32321"/>
                    <a:pt x="1202" y="34723"/>
                  </a:cubicBezTo>
                  <a:cubicBezTo>
                    <a:pt x="1" y="57973"/>
                    <a:pt x="1068" y="81323"/>
                    <a:pt x="12376" y="102105"/>
                  </a:cubicBezTo>
                  <a:cubicBezTo>
                    <a:pt x="34058" y="141967"/>
                    <a:pt x="61745" y="177592"/>
                    <a:pt x="93367" y="210182"/>
                  </a:cubicBezTo>
                  <a:cubicBezTo>
                    <a:pt x="96069" y="212951"/>
                    <a:pt x="98738" y="215586"/>
                    <a:pt x="98271" y="219922"/>
                  </a:cubicBezTo>
                  <a:cubicBezTo>
                    <a:pt x="99343" y="219255"/>
                    <a:pt x="100252" y="218981"/>
                    <a:pt x="101043" y="218981"/>
                  </a:cubicBezTo>
                  <a:cubicBezTo>
                    <a:pt x="103650" y="218981"/>
                    <a:pt x="104980" y="221954"/>
                    <a:pt x="106644" y="223592"/>
                  </a:cubicBezTo>
                  <a:cubicBezTo>
                    <a:pt x="126124" y="243539"/>
                    <a:pt x="146439" y="262419"/>
                    <a:pt x="169255" y="278631"/>
                  </a:cubicBezTo>
                  <a:cubicBezTo>
                    <a:pt x="195340" y="297244"/>
                    <a:pt x="222059" y="315291"/>
                    <a:pt x="252081" y="326132"/>
                  </a:cubicBezTo>
                  <a:cubicBezTo>
                    <a:pt x="303017" y="344512"/>
                    <a:pt x="354220" y="362491"/>
                    <a:pt x="408626" y="368996"/>
                  </a:cubicBezTo>
                  <a:cubicBezTo>
                    <a:pt x="433644" y="371998"/>
                    <a:pt x="458728" y="375400"/>
                    <a:pt x="483813" y="375500"/>
                  </a:cubicBezTo>
                  <a:cubicBezTo>
                    <a:pt x="484074" y="375501"/>
                    <a:pt x="484336" y="375501"/>
                    <a:pt x="484597" y="375501"/>
                  </a:cubicBezTo>
                  <a:cubicBezTo>
                    <a:pt x="515092" y="375501"/>
                    <a:pt x="545616" y="371656"/>
                    <a:pt x="575812" y="366828"/>
                  </a:cubicBezTo>
                  <a:cubicBezTo>
                    <a:pt x="577505" y="366558"/>
                    <a:pt x="578995" y="366364"/>
                    <a:pt x="580251" y="366364"/>
                  </a:cubicBezTo>
                  <a:cubicBezTo>
                    <a:pt x="584118" y="366364"/>
                    <a:pt x="585762" y="368200"/>
                    <a:pt x="584251" y="375300"/>
                  </a:cubicBezTo>
                  <a:cubicBezTo>
                    <a:pt x="580582" y="392479"/>
                    <a:pt x="577713" y="409992"/>
                    <a:pt x="576479" y="427504"/>
                  </a:cubicBezTo>
                  <a:cubicBezTo>
                    <a:pt x="573877" y="465565"/>
                    <a:pt x="572376" y="503726"/>
                    <a:pt x="570542" y="541853"/>
                  </a:cubicBezTo>
                  <a:cubicBezTo>
                    <a:pt x="569541" y="562101"/>
                    <a:pt x="569608" y="582315"/>
                    <a:pt x="569107" y="602530"/>
                  </a:cubicBezTo>
                  <a:cubicBezTo>
                    <a:pt x="567606" y="662339"/>
                    <a:pt x="568540" y="722115"/>
                    <a:pt x="568574" y="781925"/>
                  </a:cubicBezTo>
                  <a:cubicBezTo>
                    <a:pt x="568607" y="809444"/>
                    <a:pt x="568173" y="836997"/>
                    <a:pt x="570408" y="864484"/>
                  </a:cubicBezTo>
                  <a:cubicBezTo>
                    <a:pt x="572109" y="885232"/>
                    <a:pt x="572676" y="906047"/>
                    <a:pt x="574611" y="926762"/>
                  </a:cubicBezTo>
                  <a:cubicBezTo>
                    <a:pt x="575278" y="933967"/>
                    <a:pt x="575478" y="942073"/>
                    <a:pt x="582050" y="947477"/>
                  </a:cubicBezTo>
                  <a:cubicBezTo>
                    <a:pt x="585352" y="949912"/>
                    <a:pt x="588721" y="952247"/>
                    <a:pt x="591957" y="954748"/>
                  </a:cubicBezTo>
                  <a:cubicBezTo>
                    <a:pt x="602092" y="962438"/>
                    <a:pt x="614966" y="966597"/>
                    <a:pt x="627650" y="966597"/>
                  </a:cubicBezTo>
                  <a:cubicBezTo>
                    <a:pt x="637800" y="966597"/>
                    <a:pt x="647829" y="963934"/>
                    <a:pt x="656236" y="958284"/>
                  </a:cubicBezTo>
                  <a:cubicBezTo>
                    <a:pt x="678852" y="943040"/>
                    <a:pt x="697132" y="923593"/>
                    <a:pt x="705872" y="896607"/>
                  </a:cubicBezTo>
                  <a:cubicBezTo>
                    <a:pt x="715412" y="867252"/>
                    <a:pt x="714878" y="836797"/>
                    <a:pt x="716813" y="806609"/>
                  </a:cubicBezTo>
                  <a:cubicBezTo>
                    <a:pt x="718814" y="775620"/>
                    <a:pt x="717547" y="744565"/>
                    <a:pt x="718380" y="713476"/>
                  </a:cubicBezTo>
                  <a:cubicBezTo>
                    <a:pt x="719648" y="667576"/>
                    <a:pt x="719681" y="621643"/>
                    <a:pt x="717680" y="575644"/>
                  </a:cubicBezTo>
                  <a:cubicBezTo>
                    <a:pt x="715645" y="529477"/>
                    <a:pt x="715545" y="483278"/>
                    <a:pt x="711642" y="437211"/>
                  </a:cubicBezTo>
                  <a:cubicBezTo>
                    <a:pt x="708940" y="405388"/>
                    <a:pt x="707206" y="373599"/>
                    <a:pt x="698099" y="342710"/>
                  </a:cubicBezTo>
                  <a:cubicBezTo>
                    <a:pt x="687759" y="307785"/>
                    <a:pt x="678018" y="273627"/>
                    <a:pt x="648431" y="247809"/>
                  </a:cubicBezTo>
                  <a:cubicBezTo>
                    <a:pt x="630851" y="232531"/>
                    <a:pt x="612305" y="222891"/>
                    <a:pt x="590556" y="217921"/>
                  </a:cubicBezTo>
                  <a:cubicBezTo>
                    <a:pt x="556365" y="210115"/>
                    <a:pt x="521406" y="206946"/>
                    <a:pt x="486882" y="201209"/>
                  </a:cubicBezTo>
                  <a:cubicBezTo>
                    <a:pt x="456694" y="196205"/>
                    <a:pt x="426472" y="191502"/>
                    <a:pt x="396150" y="187232"/>
                  </a:cubicBezTo>
                  <a:cubicBezTo>
                    <a:pt x="367430" y="183229"/>
                    <a:pt x="338442" y="179827"/>
                    <a:pt x="311056" y="169319"/>
                  </a:cubicBezTo>
                  <a:cubicBezTo>
                    <a:pt x="270027" y="153642"/>
                    <a:pt x="227897" y="141199"/>
                    <a:pt x="187802" y="122653"/>
                  </a:cubicBezTo>
                  <a:cubicBezTo>
                    <a:pt x="158781" y="109176"/>
                    <a:pt x="130761" y="94466"/>
                    <a:pt x="106577" y="74185"/>
                  </a:cubicBezTo>
                  <a:cubicBezTo>
                    <a:pt x="80959" y="52803"/>
                    <a:pt x="58242" y="27952"/>
                    <a:pt x="33058" y="5702"/>
                  </a:cubicBezTo>
                  <a:cubicBezTo>
                    <a:pt x="34171" y="4830"/>
                    <a:pt x="35366" y="4615"/>
                    <a:pt x="36587" y="4615"/>
                  </a:cubicBezTo>
                  <a:cubicBezTo>
                    <a:pt x="37767" y="4615"/>
                    <a:pt x="38972" y="4816"/>
                    <a:pt x="40152" y="4816"/>
                  </a:cubicBezTo>
                  <a:cubicBezTo>
                    <a:pt x="40458" y="4816"/>
                    <a:pt x="40762" y="4802"/>
                    <a:pt x="41063" y="4768"/>
                  </a:cubicBezTo>
                  <a:cubicBezTo>
                    <a:pt x="39370" y="1031"/>
                    <a:pt x="37008" y="0"/>
                    <a:pt x="343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62"/>
            <p:cNvSpPr/>
            <p:nvPr/>
          </p:nvSpPr>
          <p:spPr>
            <a:xfrm>
              <a:off x="1606834" y="2116934"/>
              <a:ext cx="1564731" cy="828055"/>
            </a:xfrm>
            <a:custGeom>
              <a:rect b="b" l="l" r="r" t="t"/>
              <a:pathLst>
                <a:path extrusionOk="0" h="516727" w="976431">
                  <a:moveTo>
                    <a:pt x="307343" y="0"/>
                  </a:moveTo>
                  <a:cubicBezTo>
                    <a:pt x="299734" y="0"/>
                    <a:pt x="292253" y="1197"/>
                    <a:pt x="285004" y="4126"/>
                  </a:cubicBezTo>
                  <a:cubicBezTo>
                    <a:pt x="284170" y="5961"/>
                    <a:pt x="282835" y="7428"/>
                    <a:pt x="280901" y="7895"/>
                  </a:cubicBezTo>
                  <a:cubicBezTo>
                    <a:pt x="268525" y="10964"/>
                    <a:pt x="256717" y="15401"/>
                    <a:pt x="246076" y="22572"/>
                  </a:cubicBezTo>
                  <a:cubicBezTo>
                    <a:pt x="244978" y="23310"/>
                    <a:pt x="243776" y="23540"/>
                    <a:pt x="242540" y="23540"/>
                  </a:cubicBezTo>
                  <a:cubicBezTo>
                    <a:pt x="241260" y="23540"/>
                    <a:pt x="239943" y="23293"/>
                    <a:pt x="238671" y="23106"/>
                  </a:cubicBezTo>
                  <a:cubicBezTo>
                    <a:pt x="227258" y="21352"/>
                    <a:pt x="215750" y="20567"/>
                    <a:pt x="204289" y="20567"/>
                  </a:cubicBezTo>
                  <a:cubicBezTo>
                    <a:pt x="194178" y="20567"/>
                    <a:pt x="184102" y="21178"/>
                    <a:pt x="174158" y="22272"/>
                  </a:cubicBezTo>
                  <a:cubicBezTo>
                    <a:pt x="125490" y="27643"/>
                    <a:pt x="80024" y="43788"/>
                    <a:pt x="37994" y="69239"/>
                  </a:cubicBezTo>
                  <a:cubicBezTo>
                    <a:pt x="28520" y="74977"/>
                    <a:pt x="18580" y="80114"/>
                    <a:pt x="11141" y="88620"/>
                  </a:cubicBezTo>
                  <a:cubicBezTo>
                    <a:pt x="134" y="101129"/>
                    <a:pt x="0" y="113671"/>
                    <a:pt x="10541" y="124045"/>
                  </a:cubicBezTo>
                  <a:cubicBezTo>
                    <a:pt x="16345" y="129716"/>
                    <a:pt x="23350" y="131717"/>
                    <a:pt x="31189" y="132184"/>
                  </a:cubicBezTo>
                  <a:cubicBezTo>
                    <a:pt x="33056" y="132293"/>
                    <a:pt x="34914" y="132343"/>
                    <a:pt x="36767" y="132343"/>
                  </a:cubicBezTo>
                  <a:cubicBezTo>
                    <a:pt x="51434" y="132343"/>
                    <a:pt x="65689" y="129172"/>
                    <a:pt x="80024" y="126447"/>
                  </a:cubicBezTo>
                  <a:cubicBezTo>
                    <a:pt x="109612" y="120809"/>
                    <a:pt x="139166" y="115105"/>
                    <a:pt x="168153" y="106966"/>
                  </a:cubicBezTo>
                  <a:cubicBezTo>
                    <a:pt x="187601" y="101529"/>
                    <a:pt x="206414" y="94157"/>
                    <a:pt x="225995" y="89087"/>
                  </a:cubicBezTo>
                  <a:cubicBezTo>
                    <a:pt x="229098" y="88279"/>
                    <a:pt x="231261" y="87777"/>
                    <a:pt x="232692" y="87777"/>
                  </a:cubicBezTo>
                  <a:cubicBezTo>
                    <a:pt x="235690" y="87777"/>
                    <a:pt x="235469" y="89981"/>
                    <a:pt x="233934" y="96192"/>
                  </a:cubicBezTo>
                  <a:cubicBezTo>
                    <a:pt x="232733" y="101262"/>
                    <a:pt x="233333" y="106299"/>
                    <a:pt x="233367" y="111336"/>
                  </a:cubicBezTo>
                  <a:cubicBezTo>
                    <a:pt x="239705" y="113604"/>
                    <a:pt x="242840" y="118041"/>
                    <a:pt x="243507" y="124779"/>
                  </a:cubicBezTo>
                  <a:cubicBezTo>
                    <a:pt x="243941" y="129182"/>
                    <a:pt x="245042" y="133518"/>
                    <a:pt x="245676" y="137888"/>
                  </a:cubicBezTo>
                  <a:cubicBezTo>
                    <a:pt x="251046" y="176182"/>
                    <a:pt x="254915" y="214610"/>
                    <a:pt x="259052" y="253037"/>
                  </a:cubicBezTo>
                  <a:cubicBezTo>
                    <a:pt x="261287" y="274119"/>
                    <a:pt x="265056" y="295067"/>
                    <a:pt x="266424" y="316249"/>
                  </a:cubicBezTo>
                  <a:cubicBezTo>
                    <a:pt x="268258" y="344336"/>
                    <a:pt x="272094" y="372289"/>
                    <a:pt x="273095" y="400476"/>
                  </a:cubicBezTo>
                  <a:cubicBezTo>
                    <a:pt x="274196" y="404246"/>
                    <a:pt x="277265" y="405880"/>
                    <a:pt x="280534" y="407248"/>
                  </a:cubicBezTo>
                  <a:cubicBezTo>
                    <a:pt x="289607" y="411151"/>
                    <a:pt x="297813" y="416421"/>
                    <a:pt x="306085" y="421725"/>
                  </a:cubicBezTo>
                  <a:cubicBezTo>
                    <a:pt x="323498" y="432899"/>
                    <a:pt x="337441" y="447010"/>
                    <a:pt x="344246" y="467191"/>
                  </a:cubicBezTo>
                  <a:cubicBezTo>
                    <a:pt x="345147" y="469859"/>
                    <a:pt x="346414" y="472528"/>
                    <a:pt x="349750" y="473095"/>
                  </a:cubicBezTo>
                  <a:cubicBezTo>
                    <a:pt x="350447" y="473213"/>
                    <a:pt x="351154" y="473257"/>
                    <a:pt x="351868" y="473257"/>
                  </a:cubicBezTo>
                  <a:cubicBezTo>
                    <a:pt x="353971" y="473257"/>
                    <a:pt x="356130" y="472875"/>
                    <a:pt x="358236" y="472875"/>
                  </a:cubicBezTo>
                  <a:cubicBezTo>
                    <a:pt x="360480" y="472875"/>
                    <a:pt x="362665" y="473308"/>
                    <a:pt x="364660" y="475096"/>
                  </a:cubicBezTo>
                  <a:cubicBezTo>
                    <a:pt x="380772" y="481401"/>
                    <a:pt x="397484" y="486404"/>
                    <a:pt x="412261" y="495211"/>
                  </a:cubicBezTo>
                  <a:cubicBezTo>
                    <a:pt x="434444" y="508620"/>
                    <a:pt x="459395" y="512456"/>
                    <a:pt x="484313" y="516726"/>
                  </a:cubicBezTo>
                  <a:cubicBezTo>
                    <a:pt x="492152" y="509554"/>
                    <a:pt x="493419" y="499480"/>
                    <a:pt x="495921" y="489974"/>
                  </a:cubicBezTo>
                  <a:cubicBezTo>
                    <a:pt x="494687" y="481801"/>
                    <a:pt x="488516" y="477431"/>
                    <a:pt x="482378" y="473729"/>
                  </a:cubicBezTo>
                  <a:cubicBezTo>
                    <a:pt x="463865" y="462554"/>
                    <a:pt x="449121" y="447443"/>
                    <a:pt x="435811" y="430765"/>
                  </a:cubicBezTo>
                  <a:cubicBezTo>
                    <a:pt x="428373" y="421525"/>
                    <a:pt x="422669" y="411251"/>
                    <a:pt x="420434" y="399509"/>
                  </a:cubicBezTo>
                  <a:cubicBezTo>
                    <a:pt x="413028" y="360648"/>
                    <a:pt x="425004" y="327291"/>
                    <a:pt x="453691" y="301572"/>
                  </a:cubicBezTo>
                  <a:cubicBezTo>
                    <a:pt x="506695" y="254038"/>
                    <a:pt x="568706" y="222282"/>
                    <a:pt x="637489" y="203936"/>
                  </a:cubicBezTo>
                  <a:cubicBezTo>
                    <a:pt x="672981" y="194529"/>
                    <a:pt x="707705" y="182020"/>
                    <a:pt x="744532" y="177884"/>
                  </a:cubicBezTo>
                  <a:cubicBezTo>
                    <a:pt x="747334" y="177583"/>
                    <a:pt x="751570" y="177183"/>
                    <a:pt x="749035" y="172146"/>
                  </a:cubicBezTo>
                  <a:cubicBezTo>
                    <a:pt x="734825" y="166509"/>
                    <a:pt x="726219" y="155801"/>
                    <a:pt x="724751" y="140957"/>
                  </a:cubicBezTo>
                  <a:cubicBezTo>
                    <a:pt x="723250" y="125880"/>
                    <a:pt x="723850" y="110635"/>
                    <a:pt x="727253" y="95658"/>
                  </a:cubicBezTo>
                  <a:cubicBezTo>
                    <a:pt x="729101" y="87571"/>
                    <a:pt x="731798" y="83821"/>
                    <a:pt x="737128" y="83821"/>
                  </a:cubicBezTo>
                  <a:cubicBezTo>
                    <a:pt x="739492" y="83821"/>
                    <a:pt x="742375" y="84560"/>
                    <a:pt x="745933" y="85984"/>
                  </a:cubicBezTo>
                  <a:cubicBezTo>
                    <a:pt x="748538" y="87041"/>
                    <a:pt x="751004" y="87640"/>
                    <a:pt x="753455" y="87640"/>
                  </a:cubicBezTo>
                  <a:cubicBezTo>
                    <a:pt x="755493" y="87640"/>
                    <a:pt x="757520" y="87226"/>
                    <a:pt x="759609" y="86318"/>
                  </a:cubicBezTo>
                  <a:cubicBezTo>
                    <a:pt x="762407" y="85141"/>
                    <a:pt x="765307" y="84457"/>
                    <a:pt x="768278" y="84457"/>
                  </a:cubicBezTo>
                  <a:cubicBezTo>
                    <a:pt x="769097" y="84457"/>
                    <a:pt x="769921" y="84509"/>
                    <a:pt x="770750" y="84617"/>
                  </a:cubicBezTo>
                  <a:cubicBezTo>
                    <a:pt x="778872" y="85656"/>
                    <a:pt x="786988" y="85999"/>
                    <a:pt x="795108" y="85999"/>
                  </a:cubicBezTo>
                  <a:cubicBezTo>
                    <a:pt x="806531" y="85999"/>
                    <a:pt x="817961" y="85321"/>
                    <a:pt x="829426" y="84950"/>
                  </a:cubicBezTo>
                  <a:cubicBezTo>
                    <a:pt x="853776" y="84150"/>
                    <a:pt x="878194" y="84417"/>
                    <a:pt x="902445" y="82248"/>
                  </a:cubicBezTo>
                  <a:cubicBezTo>
                    <a:pt x="922159" y="80481"/>
                    <a:pt x="942006" y="77278"/>
                    <a:pt x="960086" y="68439"/>
                  </a:cubicBezTo>
                  <a:cubicBezTo>
                    <a:pt x="974363" y="61500"/>
                    <a:pt x="976431" y="47090"/>
                    <a:pt x="965590" y="35448"/>
                  </a:cubicBezTo>
                  <a:cubicBezTo>
                    <a:pt x="960719" y="30211"/>
                    <a:pt x="954248" y="27443"/>
                    <a:pt x="947543" y="25474"/>
                  </a:cubicBezTo>
                  <a:cubicBezTo>
                    <a:pt x="928897" y="20037"/>
                    <a:pt x="909683" y="18570"/>
                    <a:pt x="890469" y="18036"/>
                  </a:cubicBezTo>
                  <a:cubicBezTo>
                    <a:pt x="884874" y="17859"/>
                    <a:pt x="879279" y="17766"/>
                    <a:pt x="873683" y="17766"/>
                  </a:cubicBezTo>
                  <a:cubicBezTo>
                    <a:pt x="860329" y="17766"/>
                    <a:pt x="846971" y="18295"/>
                    <a:pt x="833595" y="19470"/>
                  </a:cubicBezTo>
                  <a:cubicBezTo>
                    <a:pt x="806276" y="21872"/>
                    <a:pt x="778923" y="24040"/>
                    <a:pt x="751904" y="28743"/>
                  </a:cubicBezTo>
                  <a:cubicBezTo>
                    <a:pt x="746327" y="29716"/>
                    <a:pt x="740888" y="30531"/>
                    <a:pt x="735589" y="30531"/>
                  </a:cubicBezTo>
                  <a:cubicBezTo>
                    <a:pt x="727070" y="30531"/>
                    <a:pt x="718915" y="28423"/>
                    <a:pt x="711141" y="21472"/>
                  </a:cubicBezTo>
                  <a:cubicBezTo>
                    <a:pt x="704203" y="15301"/>
                    <a:pt x="693896" y="14066"/>
                    <a:pt x="684656" y="11898"/>
                  </a:cubicBezTo>
                  <a:cubicBezTo>
                    <a:pt x="679352" y="10631"/>
                    <a:pt x="673181" y="11398"/>
                    <a:pt x="668978" y="6694"/>
                  </a:cubicBezTo>
                  <a:cubicBezTo>
                    <a:pt x="652032" y="27309"/>
                    <a:pt x="630017" y="40619"/>
                    <a:pt x="605633" y="50559"/>
                  </a:cubicBezTo>
                  <a:cubicBezTo>
                    <a:pt x="590088" y="56897"/>
                    <a:pt x="573943" y="61634"/>
                    <a:pt x="558599" y="68505"/>
                  </a:cubicBezTo>
                  <a:cubicBezTo>
                    <a:pt x="544256" y="74945"/>
                    <a:pt x="529374" y="78118"/>
                    <a:pt x="513706" y="78118"/>
                  </a:cubicBezTo>
                  <a:cubicBezTo>
                    <a:pt x="513304" y="78118"/>
                    <a:pt x="512902" y="78116"/>
                    <a:pt x="512499" y="78112"/>
                  </a:cubicBezTo>
                  <a:cubicBezTo>
                    <a:pt x="498256" y="77945"/>
                    <a:pt x="484046" y="77145"/>
                    <a:pt x="469836" y="76411"/>
                  </a:cubicBezTo>
                  <a:cubicBezTo>
                    <a:pt x="436178" y="74676"/>
                    <a:pt x="403822" y="68639"/>
                    <a:pt x="373834" y="52627"/>
                  </a:cubicBezTo>
                  <a:cubicBezTo>
                    <a:pt x="353619" y="41820"/>
                    <a:pt x="333738" y="30578"/>
                    <a:pt x="323698" y="8129"/>
                  </a:cubicBezTo>
                  <a:cubicBezTo>
                    <a:pt x="322130" y="4726"/>
                    <a:pt x="319862" y="1524"/>
                    <a:pt x="315759" y="457"/>
                  </a:cubicBezTo>
                  <a:cubicBezTo>
                    <a:pt x="312940" y="161"/>
                    <a:pt x="310133" y="0"/>
                    <a:pt x="3073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62"/>
            <p:cNvSpPr/>
            <p:nvPr/>
          </p:nvSpPr>
          <p:spPr>
            <a:xfrm>
              <a:off x="1151933" y="2293670"/>
              <a:ext cx="915202" cy="1423701"/>
            </a:xfrm>
            <a:custGeom>
              <a:rect b="b" l="l" r="r" t="t"/>
              <a:pathLst>
                <a:path extrusionOk="0" h="888425" w="571109">
                  <a:moveTo>
                    <a:pt x="522537" y="0"/>
                  </a:moveTo>
                  <a:cubicBezTo>
                    <a:pt x="521077" y="0"/>
                    <a:pt x="519339" y="382"/>
                    <a:pt x="517270" y="1081"/>
                  </a:cubicBezTo>
                  <a:cubicBezTo>
                    <a:pt x="514034" y="27000"/>
                    <a:pt x="514602" y="53185"/>
                    <a:pt x="511599" y="79237"/>
                  </a:cubicBezTo>
                  <a:cubicBezTo>
                    <a:pt x="509164" y="101420"/>
                    <a:pt x="508897" y="123836"/>
                    <a:pt x="507830" y="146152"/>
                  </a:cubicBezTo>
                  <a:cubicBezTo>
                    <a:pt x="506362" y="175706"/>
                    <a:pt x="503694" y="205161"/>
                    <a:pt x="502093" y="234682"/>
                  </a:cubicBezTo>
                  <a:cubicBezTo>
                    <a:pt x="500658" y="261701"/>
                    <a:pt x="499090" y="288787"/>
                    <a:pt x="498323" y="315873"/>
                  </a:cubicBezTo>
                  <a:cubicBezTo>
                    <a:pt x="497322" y="350965"/>
                    <a:pt x="496722" y="386090"/>
                    <a:pt x="496322" y="421182"/>
                  </a:cubicBezTo>
                  <a:cubicBezTo>
                    <a:pt x="495521" y="490665"/>
                    <a:pt x="496055" y="560115"/>
                    <a:pt x="496088" y="629598"/>
                  </a:cubicBezTo>
                  <a:cubicBezTo>
                    <a:pt x="496088" y="633634"/>
                    <a:pt x="496188" y="637637"/>
                    <a:pt x="497156" y="641773"/>
                  </a:cubicBezTo>
                  <a:cubicBezTo>
                    <a:pt x="498857" y="649145"/>
                    <a:pt x="500191" y="657818"/>
                    <a:pt x="496722" y="664023"/>
                  </a:cubicBezTo>
                  <a:cubicBezTo>
                    <a:pt x="495972" y="665362"/>
                    <a:pt x="494890" y="665826"/>
                    <a:pt x="493602" y="665826"/>
                  </a:cubicBezTo>
                  <a:cubicBezTo>
                    <a:pt x="490682" y="665826"/>
                    <a:pt x="486702" y="663439"/>
                    <a:pt x="483131" y="663439"/>
                  </a:cubicBezTo>
                  <a:cubicBezTo>
                    <a:pt x="482392" y="663439"/>
                    <a:pt x="481669" y="663542"/>
                    <a:pt x="480977" y="663789"/>
                  </a:cubicBezTo>
                  <a:cubicBezTo>
                    <a:pt x="480877" y="663811"/>
                    <a:pt x="480774" y="663819"/>
                    <a:pt x="480667" y="663819"/>
                  </a:cubicBezTo>
                  <a:cubicBezTo>
                    <a:pt x="480455" y="663819"/>
                    <a:pt x="480233" y="663789"/>
                    <a:pt x="480010" y="663789"/>
                  </a:cubicBezTo>
                  <a:cubicBezTo>
                    <a:pt x="476850" y="663718"/>
                    <a:pt x="473689" y="663682"/>
                    <a:pt x="470528" y="663682"/>
                  </a:cubicBezTo>
                  <a:cubicBezTo>
                    <a:pt x="445635" y="663682"/>
                    <a:pt x="420770" y="665879"/>
                    <a:pt x="396350" y="669993"/>
                  </a:cubicBezTo>
                  <a:cubicBezTo>
                    <a:pt x="362560" y="675698"/>
                    <a:pt x="328402" y="676832"/>
                    <a:pt x="294444" y="680568"/>
                  </a:cubicBezTo>
                  <a:cubicBezTo>
                    <a:pt x="269860" y="683303"/>
                    <a:pt x="245409" y="686138"/>
                    <a:pt x="221192" y="691476"/>
                  </a:cubicBezTo>
                  <a:cubicBezTo>
                    <a:pt x="197709" y="696646"/>
                    <a:pt x="174158" y="701549"/>
                    <a:pt x="150575" y="706153"/>
                  </a:cubicBezTo>
                  <a:cubicBezTo>
                    <a:pt x="127992" y="710523"/>
                    <a:pt x="104642" y="712157"/>
                    <a:pt x="83360" y="722398"/>
                  </a:cubicBezTo>
                  <a:cubicBezTo>
                    <a:pt x="79675" y="724171"/>
                    <a:pt x="77165" y="725159"/>
                    <a:pt x="75434" y="725159"/>
                  </a:cubicBezTo>
                  <a:cubicBezTo>
                    <a:pt x="72182" y="725159"/>
                    <a:pt x="71677" y="721673"/>
                    <a:pt x="71285" y="713358"/>
                  </a:cubicBezTo>
                  <a:cubicBezTo>
                    <a:pt x="69050" y="663689"/>
                    <a:pt x="64447" y="614487"/>
                    <a:pt x="49936" y="566453"/>
                  </a:cubicBezTo>
                  <a:cubicBezTo>
                    <a:pt x="45707" y="552473"/>
                    <a:pt x="31153" y="539878"/>
                    <a:pt x="15718" y="539878"/>
                  </a:cubicBezTo>
                  <a:cubicBezTo>
                    <a:pt x="10823" y="539878"/>
                    <a:pt x="5839" y="541145"/>
                    <a:pt x="1068" y="544037"/>
                  </a:cubicBezTo>
                  <a:cubicBezTo>
                    <a:pt x="1168" y="554144"/>
                    <a:pt x="1" y="564485"/>
                    <a:pt x="1569" y="574392"/>
                  </a:cubicBezTo>
                  <a:cubicBezTo>
                    <a:pt x="5038" y="595840"/>
                    <a:pt x="7406" y="617489"/>
                    <a:pt x="10508" y="639005"/>
                  </a:cubicBezTo>
                  <a:cubicBezTo>
                    <a:pt x="14378" y="666191"/>
                    <a:pt x="17547" y="693510"/>
                    <a:pt x="22884" y="720363"/>
                  </a:cubicBezTo>
                  <a:cubicBezTo>
                    <a:pt x="32257" y="767397"/>
                    <a:pt x="55874" y="806291"/>
                    <a:pt x="94902" y="834678"/>
                  </a:cubicBezTo>
                  <a:cubicBezTo>
                    <a:pt x="123656" y="855626"/>
                    <a:pt x="153911" y="873673"/>
                    <a:pt x="190036" y="879644"/>
                  </a:cubicBezTo>
                  <a:cubicBezTo>
                    <a:pt x="211218" y="883146"/>
                    <a:pt x="232400" y="885681"/>
                    <a:pt x="253882" y="887182"/>
                  </a:cubicBezTo>
                  <a:cubicBezTo>
                    <a:pt x="265522" y="887995"/>
                    <a:pt x="277125" y="888424"/>
                    <a:pt x="288709" y="888424"/>
                  </a:cubicBezTo>
                  <a:cubicBezTo>
                    <a:pt x="306140" y="888424"/>
                    <a:pt x="323530" y="887452"/>
                    <a:pt x="340944" y="885348"/>
                  </a:cubicBezTo>
                  <a:cubicBezTo>
                    <a:pt x="369064" y="881979"/>
                    <a:pt x="394783" y="871504"/>
                    <a:pt x="419967" y="859629"/>
                  </a:cubicBezTo>
                  <a:cubicBezTo>
                    <a:pt x="438814" y="850756"/>
                    <a:pt x="458862" y="843284"/>
                    <a:pt x="472805" y="826739"/>
                  </a:cubicBezTo>
                  <a:cubicBezTo>
                    <a:pt x="489850" y="806424"/>
                    <a:pt x="507763" y="786810"/>
                    <a:pt x="522040" y="764228"/>
                  </a:cubicBezTo>
                  <a:cubicBezTo>
                    <a:pt x="531914" y="748550"/>
                    <a:pt x="534949" y="730704"/>
                    <a:pt x="540620" y="713691"/>
                  </a:cubicBezTo>
                  <a:cubicBezTo>
                    <a:pt x="551561" y="681001"/>
                    <a:pt x="560434" y="647844"/>
                    <a:pt x="565038" y="613586"/>
                  </a:cubicBezTo>
                  <a:cubicBezTo>
                    <a:pt x="567473" y="595006"/>
                    <a:pt x="567473" y="576393"/>
                    <a:pt x="569107" y="557880"/>
                  </a:cubicBezTo>
                  <a:cubicBezTo>
                    <a:pt x="570975" y="536598"/>
                    <a:pt x="571109" y="515383"/>
                    <a:pt x="569908" y="494268"/>
                  </a:cubicBezTo>
                  <a:cubicBezTo>
                    <a:pt x="567606" y="454206"/>
                    <a:pt x="565471" y="414144"/>
                    <a:pt x="564737" y="373982"/>
                  </a:cubicBezTo>
                  <a:cubicBezTo>
                    <a:pt x="564771" y="368344"/>
                    <a:pt x="559767" y="368077"/>
                    <a:pt x="556365" y="366410"/>
                  </a:cubicBezTo>
                  <a:cubicBezTo>
                    <a:pt x="540253" y="358437"/>
                    <a:pt x="526010" y="348463"/>
                    <a:pt x="515369" y="333586"/>
                  </a:cubicBezTo>
                  <a:cubicBezTo>
                    <a:pt x="501525" y="314139"/>
                    <a:pt x="508831" y="295759"/>
                    <a:pt x="532281" y="291623"/>
                  </a:cubicBezTo>
                  <a:cubicBezTo>
                    <a:pt x="533570" y="291398"/>
                    <a:pt x="534838" y="291306"/>
                    <a:pt x="536093" y="291306"/>
                  </a:cubicBezTo>
                  <a:cubicBezTo>
                    <a:pt x="539873" y="291306"/>
                    <a:pt x="543535" y="292139"/>
                    <a:pt x="547292" y="292690"/>
                  </a:cubicBezTo>
                  <a:cubicBezTo>
                    <a:pt x="549637" y="293014"/>
                    <a:pt x="552069" y="294011"/>
                    <a:pt x="554467" y="294011"/>
                  </a:cubicBezTo>
                  <a:cubicBezTo>
                    <a:pt x="556025" y="294011"/>
                    <a:pt x="557569" y="293590"/>
                    <a:pt x="559067" y="292290"/>
                  </a:cubicBezTo>
                  <a:cubicBezTo>
                    <a:pt x="559800" y="270107"/>
                    <a:pt x="556598" y="248158"/>
                    <a:pt x="554964" y="226076"/>
                  </a:cubicBezTo>
                  <a:cubicBezTo>
                    <a:pt x="553863" y="210665"/>
                    <a:pt x="553129" y="195154"/>
                    <a:pt x="550761" y="179876"/>
                  </a:cubicBezTo>
                  <a:cubicBezTo>
                    <a:pt x="546124" y="149955"/>
                    <a:pt x="543489" y="119766"/>
                    <a:pt x="540086" y="89711"/>
                  </a:cubicBezTo>
                  <a:cubicBezTo>
                    <a:pt x="536984" y="62759"/>
                    <a:pt x="533615" y="35873"/>
                    <a:pt x="529312" y="9087"/>
                  </a:cubicBezTo>
                  <a:cubicBezTo>
                    <a:pt x="528297" y="2636"/>
                    <a:pt x="526373" y="0"/>
                    <a:pt x="522537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62"/>
            <p:cNvSpPr/>
            <p:nvPr/>
          </p:nvSpPr>
          <p:spPr>
            <a:xfrm>
              <a:off x="2263526" y="2371576"/>
              <a:ext cx="971330" cy="531942"/>
            </a:xfrm>
            <a:custGeom>
              <a:rect b="b" l="l" r="r" t="t"/>
              <a:pathLst>
                <a:path extrusionOk="0" h="331945" w="606134">
                  <a:moveTo>
                    <a:pt x="575445" y="0"/>
                  </a:moveTo>
                  <a:cubicBezTo>
                    <a:pt x="564237" y="1568"/>
                    <a:pt x="552829" y="2302"/>
                    <a:pt x="541821" y="4737"/>
                  </a:cubicBezTo>
                  <a:cubicBezTo>
                    <a:pt x="506262" y="12576"/>
                    <a:pt x="470103" y="14778"/>
                    <a:pt x="434011" y="16946"/>
                  </a:cubicBezTo>
                  <a:cubicBezTo>
                    <a:pt x="424521" y="17513"/>
                    <a:pt x="414980" y="17846"/>
                    <a:pt x="405449" y="17846"/>
                  </a:cubicBezTo>
                  <a:cubicBezTo>
                    <a:pt x="395917" y="17846"/>
                    <a:pt x="386393" y="17513"/>
                    <a:pt x="376937" y="16746"/>
                  </a:cubicBezTo>
                  <a:cubicBezTo>
                    <a:pt x="364428" y="15678"/>
                    <a:pt x="351652" y="16946"/>
                    <a:pt x="339343" y="13443"/>
                  </a:cubicBezTo>
                  <a:cubicBezTo>
                    <a:pt x="339143" y="16279"/>
                    <a:pt x="337308" y="16846"/>
                    <a:pt x="334806" y="17113"/>
                  </a:cubicBezTo>
                  <a:cubicBezTo>
                    <a:pt x="290241" y="21649"/>
                    <a:pt x="248078" y="36493"/>
                    <a:pt x="205648" y="49202"/>
                  </a:cubicBezTo>
                  <a:cubicBezTo>
                    <a:pt x="153844" y="64713"/>
                    <a:pt x="106410" y="90132"/>
                    <a:pt x="63379" y="123088"/>
                  </a:cubicBezTo>
                  <a:cubicBezTo>
                    <a:pt x="44566" y="137532"/>
                    <a:pt x="26453" y="152943"/>
                    <a:pt x="16579" y="175426"/>
                  </a:cubicBezTo>
                  <a:cubicBezTo>
                    <a:pt x="2236" y="208083"/>
                    <a:pt x="1" y="240573"/>
                    <a:pt x="21950" y="270761"/>
                  </a:cubicBezTo>
                  <a:cubicBezTo>
                    <a:pt x="34425" y="287806"/>
                    <a:pt x="48802" y="303451"/>
                    <a:pt x="67482" y="314492"/>
                  </a:cubicBezTo>
                  <a:cubicBezTo>
                    <a:pt x="74421" y="318562"/>
                    <a:pt x="81893" y="322698"/>
                    <a:pt x="84461" y="331404"/>
                  </a:cubicBezTo>
                  <a:cubicBezTo>
                    <a:pt x="85364" y="331781"/>
                    <a:pt x="86142" y="331945"/>
                    <a:pt x="86820" y="331945"/>
                  </a:cubicBezTo>
                  <a:cubicBezTo>
                    <a:pt x="89748" y="331945"/>
                    <a:pt x="90831" y="328888"/>
                    <a:pt x="92267" y="326668"/>
                  </a:cubicBezTo>
                  <a:cubicBezTo>
                    <a:pt x="94401" y="323165"/>
                    <a:pt x="95736" y="319196"/>
                    <a:pt x="97304" y="315393"/>
                  </a:cubicBezTo>
                  <a:cubicBezTo>
                    <a:pt x="99394" y="310420"/>
                    <a:pt x="102628" y="307462"/>
                    <a:pt x="108032" y="307462"/>
                  </a:cubicBezTo>
                  <a:cubicBezTo>
                    <a:pt x="108319" y="307462"/>
                    <a:pt x="108612" y="307470"/>
                    <a:pt x="108912" y="307487"/>
                  </a:cubicBezTo>
                  <a:cubicBezTo>
                    <a:pt x="109585" y="307522"/>
                    <a:pt x="110258" y="307539"/>
                    <a:pt x="110928" y="307539"/>
                  </a:cubicBezTo>
                  <a:cubicBezTo>
                    <a:pt x="117233" y="307539"/>
                    <a:pt x="123422" y="306111"/>
                    <a:pt x="129693" y="305719"/>
                  </a:cubicBezTo>
                  <a:cubicBezTo>
                    <a:pt x="171990" y="303217"/>
                    <a:pt x="214521" y="303351"/>
                    <a:pt x="256050" y="293344"/>
                  </a:cubicBezTo>
                  <a:cubicBezTo>
                    <a:pt x="274063" y="285104"/>
                    <a:pt x="291876" y="276365"/>
                    <a:pt x="310089" y="268626"/>
                  </a:cubicBezTo>
                  <a:cubicBezTo>
                    <a:pt x="338176" y="256651"/>
                    <a:pt x="367496" y="247511"/>
                    <a:pt x="393615" y="231066"/>
                  </a:cubicBezTo>
                  <a:cubicBezTo>
                    <a:pt x="405857" y="223294"/>
                    <a:pt x="419033" y="217289"/>
                    <a:pt x="433010" y="213120"/>
                  </a:cubicBezTo>
                  <a:cubicBezTo>
                    <a:pt x="435011" y="208950"/>
                    <a:pt x="439481" y="208249"/>
                    <a:pt x="443017" y="206381"/>
                  </a:cubicBezTo>
                  <a:cubicBezTo>
                    <a:pt x="449488" y="202946"/>
                    <a:pt x="455860" y="199443"/>
                    <a:pt x="460763" y="193906"/>
                  </a:cubicBezTo>
                  <a:cubicBezTo>
                    <a:pt x="465900" y="188135"/>
                    <a:pt x="472438" y="184532"/>
                    <a:pt x="478943" y="180530"/>
                  </a:cubicBezTo>
                  <a:cubicBezTo>
                    <a:pt x="499090" y="168087"/>
                    <a:pt x="518438" y="154111"/>
                    <a:pt x="535416" y="137732"/>
                  </a:cubicBezTo>
                  <a:cubicBezTo>
                    <a:pt x="554163" y="119586"/>
                    <a:pt x="570608" y="99171"/>
                    <a:pt x="585819" y="77723"/>
                  </a:cubicBezTo>
                  <a:cubicBezTo>
                    <a:pt x="593858" y="66381"/>
                    <a:pt x="600196" y="54973"/>
                    <a:pt x="603465" y="41630"/>
                  </a:cubicBezTo>
                  <a:cubicBezTo>
                    <a:pt x="604032" y="39162"/>
                    <a:pt x="605200" y="36860"/>
                    <a:pt x="606134" y="34525"/>
                  </a:cubicBezTo>
                  <a:cubicBezTo>
                    <a:pt x="603405" y="31975"/>
                    <a:pt x="600324" y="31474"/>
                    <a:pt x="597165" y="31474"/>
                  </a:cubicBezTo>
                  <a:cubicBezTo>
                    <a:pt x="595125" y="31474"/>
                    <a:pt x="593053" y="31683"/>
                    <a:pt x="591023" y="31683"/>
                  </a:cubicBezTo>
                  <a:cubicBezTo>
                    <a:pt x="590316" y="31683"/>
                    <a:pt x="589615" y="31658"/>
                    <a:pt x="588921" y="31590"/>
                  </a:cubicBezTo>
                  <a:cubicBezTo>
                    <a:pt x="578914" y="30522"/>
                    <a:pt x="575678" y="26920"/>
                    <a:pt x="576012" y="16846"/>
                  </a:cubicBezTo>
                  <a:cubicBezTo>
                    <a:pt x="576179" y="11275"/>
                    <a:pt x="577813" y="5571"/>
                    <a:pt x="57544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62"/>
            <p:cNvSpPr/>
            <p:nvPr/>
          </p:nvSpPr>
          <p:spPr>
            <a:xfrm>
              <a:off x="2407160" y="1464053"/>
              <a:ext cx="964860" cy="663054"/>
            </a:xfrm>
            <a:custGeom>
              <a:rect b="b" l="l" r="r" t="t"/>
              <a:pathLst>
                <a:path extrusionOk="0" h="413762" w="602097">
                  <a:moveTo>
                    <a:pt x="460744" y="1"/>
                  </a:moveTo>
                  <a:cubicBezTo>
                    <a:pt x="455243" y="1"/>
                    <a:pt x="450576" y="3036"/>
                    <a:pt x="447253" y="8451"/>
                  </a:cubicBezTo>
                  <a:cubicBezTo>
                    <a:pt x="443951" y="13855"/>
                    <a:pt x="441482" y="19726"/>
                    <a:pt x="438580" y="25363"/>
                  </a:cubicBezTo>
                  <a:cubicBezTo>
                    <a:pt x="427272" y="47046"/>
                    <a:pt x="415631" y="68961"/>
                    <a:pt x="398552" y="86407"/>
                  </a:cubicBezTo>
                  <a:cubicBezTo>
                    <a:pt x="318695" y="167865"/>
                    <a:pt x="226962" y="228709"/>
                    <a:pt x="111747" y="247522"/>
                  </a:cubicBezTo>
                  <a:cubicBezTo>
                    <a:pt x="92708" y="250611"/>
                    <a:pt x="73736" y="254572"/>
                    <a:pt x="54661" y="254572"/>
                  </a:cubicBezTo>
                  <a:cubicBezTo>
                    <a:pt x="43657" y="254572"/>
                    <a:pt x="32620" y="253254"/>
                    <a:pt x="21516" y="249691"/>
                  </a:cubicBezTo>
                  <a:cubicBezTo>
                    <a:pt x="18800" y="248802"/>
                    <a:pt x="16088" y="248168"/>
                    <a:pt x="13535" y="248168"/>
                  </a:cubicBezTo>
                  <a:cubicBezTo>
                    <a:pt x="9473" y="248168"/>
                    <a:pt x="5812" y="249775"/>
                    <a:pt x="3169" y="254527"/>
                  </a:cubicBezTo>
                  <a:cubicBezTo>
                    <a:pt x="0" y="260198"/>
                    <a:pt x="4037" y="270772"/>
                    <a:pt x="10808" y="275209"/>
                  </a:cubicBezTo>
                  <a:cubicBezTo>
                    <a:pt x="19648" y="281046"/>
                    <a:pt x="29321" y="285083"/>
                    <a:pt x="39829" y="286550"/>
                  </a:cubicBezTo>
                  <a:cubicBezTo>
                    <a:pt x="50436" y="288006"/>
                    <a:pt x="61011" y="288663"/>
                    <a:pt x="71555" y="288663"/>
                  </a:cubicBezTo>
                  <a:cubicBezTo>
                    <a:pt x="92909" y="288663"/>
                    <a:pt x="114139" y="285967"/>
                    <a:pt x="135264" y="281747"/>
                  </a:cubicBezTo>
                  <a:cubicBezTo>
                    <a:pt x="139293" y="280958"/>
                    <a:pt x="142156" y="280430"/>
                    <a:pt x="144071" y="280430"/>
                  </a:cubicBezTo>
                  <a:cubicBezTo>
                    <a:pt x="148388" y="280430"/>
                    <a:pt x="147889" y="283111"/>
                    <a:pt x="145071" y="291521"/>
                  </a:cubicBezTo>
                  <a:cubicBezTo>
                    <a:pt x="132462" y="329047"/>
                    <a:pt x="125690" y="368442"/>
                    <a:pt x="108845" y="404602"/>
                  </a:cubicBezTo>
                  <a:cubicBezTo>
                    <a:pt x="107377" y="407604"/>
                    <a:pt x="107611" y="410973"/>
                    <a:pt x="111013" y="411473"/>
                  </a:cubicBezTo>
                  <a:cubicBezTo>
                    <a:pt x="119221" y="412801"/>
                    <a:pt x="127488" y="413761"/>
                    <a:pt x="135785" y="413761"/>
                  </a:cubicBezTo>
                  <a:cubicBezTo>
                    <a:pt x="139997" y="413761"/>
                    <a:pt x="144216" y="413514"/>
                    <a:pt x="148440" y="412941"/>
                  </a:cubicBezTo>
                  <a:cubicBezTo>
                    <a:pt x="149607" y="412807"/>
                    <a:pt x="150341" y="411340"/>
                    <a:pt x="150875" y="410172"/>
                  </a:cubicBezTo>
                  <a:cubicBezTo>
                    <a:pt x="156312" y="397330"/>
                    <a:pt x="162216" y="384654"/>
                    <a:pt x="167153" y="371645"/>
                  </a:cubicBezTo>
                  <a:cubicBezTo>
                    <a:pt x="178795" y="340989"/>
                    <a:pt x="188435" y="309800"/>
                    <a:pt x="187067" y="276510"/>
                  </a:cubicBezTo>
                  <a:cubicBezTo>
                    <a:pt x="186800" y="271273"/>
                    <a:pt x="189102" y="270205"/>
                    <a:pt x="193105" y="268904"/>
                  </a:cubicBezTo>
                  <a:cubicBezTo>
                    <a:pt x="227329" y="257830"/>
                    <a:pt x="259953" y="243153"/>
                    <a:pt x="290641" y="224306"/>
                  </a:cubicBezTo>
                  <a:cubicBezTo>
                    <a:pt x="292573" y="223109"/>
                    <a:pt x="294333" y="222123"/>
                    <a:pt x="296329" y="222123"/>
                  </a:cubicBezTo>
                  <a:cubicBezTo>
                    <a:pt x="297504" y="222123"/>
                    <a:pt x="298760" y="222465"/>
                    <a:pt x="300181" y="223305"/>
                  </a:cubicBezTo>
                  <a:cubicBezTo>
                    <a:pt x="312948" y="230811"/>
                    <a:pt x="326748" y="232990"/>
                    <a:pt x="340684" y="232990"/>
                  </a:cubicBezTo>
                  <a:cubicBezTo>
                    <a:pt x="346629" y="232990"/>
                    <a:pt x="352598" y="232593"/>
                    <a:pt x="358523" y="232045"/>
                  </a:cubicBezTo>
                  <a:cubicBezTo>
                    <a:pt x="388478" y="229309"/>
                    <a:pt x="418299" y="224072"/>
                    <a:pt x="447353" y="216400"/>
                  </a:cubicBezTo>
                  <a:cubicBezTo>
                    <a:pt x="496622" y="203358"/>
                    <a:pt x="542855" y="182376"/>
                    <a:pt x="587687" y="158459"/>
                  </a:cubicBezTo>
                  <a:cubicBezTo>
                    <a:pt x="592190" y="156024"/>
                    <a:pt x="596159" y="152821"/>
                    <a:pt x="598428" y="148018"/>
                  </a:cubicBezTo>
                  <a:cubicBezTo>
                    <a:pt x="602097" y="140212"/>
                    <a:pt x="599228" y="130072"/>
                    <a:pt x="591523" y="129371"/>
                  </a:cubicBezTo>
                  <a:cubicBezTo>
                    <a:pt x="585981" y="128903"/>
                    <a:pt x="580110" y="127659"/>
                    <a:pt x="574395" y="127659"/>
                  </a:cubicBezTo>
                  <a:cubicBezTo>
                    <a:pt x="569515" y="127659"/>
                    <a:pt x="564749" y="128567"/>
                    <a:pt x="560401" y="131640"/>
                  </a:cubicBezTo>
                  <a:cubicBezTo>
                    <a:pt x="547058" y="141046"/>
                    <a:pt x="532514" y="148051"/>
                    <a:pt x="517870" y="154823"/>
                  </a:cubicBezTo>
                  <a:cubicBezTo>
                    <a:pt x="482478" y="171134"/>
                    <a:pt x="447153" y="188013"/>
                    <a:pt x="407258" y="190348"/>
                  </a:cubicBezTo>
                  <a:cubicBezTo>
                    <a:pt x="389943" y="191343"/>
                    <a:pt x="372668" y="193136"/>
                    <a:pt x="355297" y="193136"/>
                  </a:cubicBezTo>
                  <a:cubicBezTo>
                    <a:pt x="349945" y="193136"/>
                    <a:pt x="344583" y="192966"/>
                    <a:pt x="339209" y="192550"/>
                  </a:cubicBezTo>
                  <a:cubicBezTo>
                    <a:pt x="339509" y="189281"/>
                    <a:pt x="341844" y="188480"/>
                    <a:pt x="343512" y="187213"/>
                  </a:cubicBezTo>
                  <a:cubicBezTo>
                    <a:pt x="366896" y="169533"/>
                    <a:pt x="387077" y="148618"/>
                    <a:pt x="407091" y="127303"/>
                  </a:cubicBezTo>
                  <a:cubicBezTo>
                    <a:pt x="429440" y="103553"/>
                    <a:pt x="446619" y="76133"/>
                    <a:pt x="465166" y="49714"/>
                  </a:cubicBezTo>
                  <a:cubicBezTo>
                    <a:pt x="471604" y="40574"/>
                    <a:pt x="475073" y="29867"/>
                    <a:pt x="476674" y="18759"/>
                  </a:cubicBezTo>
                  <a:cubicBezTo>
                    <a:pt x="477908" y="10586"/>
                    <a:pt x="474673" y="4048"/>
                    <a:pt x="466900" y="1179"/>
                  </a:cubicBezTo>
                  <a:cubicBezTo>
                    <a:pt x="464758" y="384"/>
                    <a:pt x="462698" y="1"/>
                    <a:pt x="460744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62"/>
            <p:cNvSpPr/>
            <p:nvPr/>
          </p:nvSpPr>
          <p:spPr>
            <a:xfrm>
              <a:off x="1387936" y="1481094"/>
              <a:ext cx="908199" cy="642667"/>
            </a:xfrm>
            <a:custGeom>
              <a:rect b="b" l="l" r="r" t="t"/>
              <a:pathLst>
                <a:path extrusionOk="0" h="401040" w="566739">
                  <a:moveTo>
                    <a:pt x="201417" y="0"/>
                  </a:moveTo>
                  <a:cubicBezTo>
                    <a:pt x="201175" y="0"/>
                    <a:pt x="200929" y="6"/>
                    <a:pt x="200677" y="19"/>
                  </a:cubicBezTo>
                  <a:cubicBezTo>
                    <a:pt x="192805" y="386"/>
                    <a:pt x="190803" y="6890"/>
                    <a:pt x="189302" y="13262"/>
                  </a:cubicBezTo>
                  <a:cubicBezTo>
                    <a:pt x="188835" y="15096"/>
                    <a:pt x="188902" y="17031"/>
                    <a:pt x="188869" y="18932"/>
                  </a:cubicBezTo>
                  <a:cubicBezTo>
                    <a:pt x="188602" y="37546"/>
                    <a:pt x="191471" y="55826"/>
                    <a:pt x="198642" y="72838"/>
                  </a:cubicBezTo>
                  <a:cubicBezTo>
                    <a:pt x="213186" y="107462"/>
                    <a:pt x="230298" y="140686"/>
                    <a:pt x="257051" y="167906"/>
                  </a:cubicBezTo>
                  <a:cubicBezTo>
                    <a:pt x="261187" y="172075"/>
                    <a:pt x="264756" y="176745"/>
                    <a:pt x="268592" y="181215"/>
                  </a:cubicBezTo>
                  <a:cubicBezTo>
                    <a:pt x="261921" y="180248"/>
                    <a:pt x="256183" y="177880"/>
                    <a:pt x="250413" y="175545"/>
                  </a:cubicBezTo>
                  <a:cubicBezTo>
                    <a:pt x="163517" y="140319"/>
                    <a:pt x="85528" y="91818"/>
                    <a:pt x="21583" y="22268"/>
                  </a:cubicBezTo>
                  <a:cubicBezTo>
                    <a:pt x="20082" y="20634"/>
                    <a:pt x="18414" y="19133"/>
                    <a:pt x="16579" y="17898"/>
                  </a:cubicBezTo>
                  <a:cubicBezTo>
                    <a:pt x="14405" y="16431"/>
                    <a:pt x="12152" y="15534"/>
                    <a:pt x="9895" y="15534"/>
                  </a:cubicBezTo>
                  <a:cubicBezTo>
                    <a:pt x="7997" y="15534"/>
                    <a:pt x="6096" y="16169"/>
                    <a:pt x="4237" y="17632"/>
                  </a:cubicBezTo>
                  <a:cubicBezTo>
                    <a:pt x="167" y="20901"/>
                    <a:pt x="1" y="25070"/>
                    <a:pt x="2035" y="29640"/>
                  </a:cubicBezTo>
                  <a:cubicBezTo>
                    <a:pt x="5538" y="37479"/>
                    <a:pt x="9741" y="44751"/>
                    <a:pt x="15245" y="51489"/>
                  </a:cubicBezTo>
                  <a:cubicBezTo>
                    <a:pt x="33424" y="73805"/>
                    <a:pt x="55807" y="91384"/>
                    <a:pt x="77823" y="109564"/>
                  </a:cubicBezTo>
                  <a:cubicBezTo>
                    <a:pt x="137165" y="158532"/>
                    <a:pt x="205247" y="191189"/>
                    <a:pt x="277098" y="216541"/>
                  </a:cubicBezTo>
                  <a:cubicBezTo>
                    <a:pt x="308588" y="227649"/>
                    <a:pt x="341978" y="230984"/>
                    <a:pt x="374535" y="237822"/>
                  </a:cubicBezTo>
                  <a:cubicBezTo>
                    <a:pt x="381373" y="239290"/>
                    <a:pt x="389879" y="238656"/>
                    <a:pt x="394616" y="242593"/>
                  </a:cubicBezTo>
                  <a:cubicBezTo>
                    <a:pt x="400153" y="247162"/>
                    <a:pt x="393615" y="255569"/>
                    <a:pt x="394616" y="262373"/>
                  </a:cubicBezTo>
                  <a:cubicBezTo>
                    <a:pt x="394649" y="262707"/>
                    <a:pt x="394616" y="262974"/>
                    <a:pt x="394549" y="263307"/>
                  </a:cubicBezTo>
                  <a:cubicBezTo>
                    <a:pt x="391347" y="311642"/>
                    <a:pt x="402988" y="357008"/>
                    <a:pt x="421668" y="401039"/>
                  </a:cubicBezTo>
                  <a:cubicBezTo>
                    <a:pt x="432309" y="400406"/>
                    <a:pt x="442883" y="399805"/>
                    <a:pt x="453524" y="399171"/>
                  </a:cubicBezTo>
                  <a:cubicBezTo>
                    <a:pt x="457194" y="398137"/>
                    <a:pt x="461197" y="397337"/>
                    <a:pt x="459662" y="391866"/>
                  </a:cubicBezTo>
                  <a:cubicBezTo>
                    <a:pt x="443551" y="349703"/>
                    <a:pt x="434277" y="306271"/>
                    <a:pt x="434678" y="260939"/>
                  </a:cubicBezTo>
                  <a:cubicBezTo>
                    <a:pt x="434777" y="251252"/>
                    <a:pt x="434710" y="248963"/>
                    <a:pt x="440110" y="248963"/>
                  </a:cubicBezTo>
                  <a:cubicBezTo>
                    <a:pt x="441961" y="248963"/>
                    <a:pt x="444456" y="249232"/>
                    <a:pt x="447820" y="249564"/>
                  </a:cubicBezTo>
                  <a:cubicBezTo>
                    <a:pt x="473144" y="252029"/>
                    <a:pt x="498468" y="255109"/>
                    <a:pt x="523971" y="255109"/>
                  </a:cubicBezTo>
                  <a:cubicBezTo>
                    <a:pt x="529877" y="255109"/>
                    <a:pt x="535793" y="254944"/>
                    <a:pt x="541721" y="254568"/>
                  </a:cubicBezTo>
                  <a:cubicBezTo>
                    <a:pt x="547125" y="254234"/>
                    <a:pt x="552528" y="253867"/>
                    <a:pt x="557465" y="251466"/>
                  </a:cubicBezTo>
                  <a:cubicBezTo>
                    <a:pt x="563069" y="248797"/>
                    <a:pt x="566739" y="244761"/>
                    <a:pt x="566238" y="238123"/>
                  </a:cubicBezTo>
                  <a:cubicBezTo>
                    <a:pt x="565738" y="231551"/>
                    <a:pt x="561535" y="227949"/>
                    <a:pt x="555631" y="226181"/>
                  </a:cubicBezTo>
                  <a:cubicBezTo>
                    <a:pt x="552701" y="225258"/>
                    <a:pt x="549643" y="224686"/>
                    <a:pt x="546568" y="224686"/>
                  </a:cubicBezTo>
                  <a:cubicBezTo>
                    <a:pt x="545197" y="224686"/>
                    <a:pt x="543823" y="224800"/>
                    <a:pt x="542455" y="225047"/>
                  </a:cubicBezTo>
                  <a:cubicBezTo>
                    <a:pt x="536873" y="226075"/>
                    <a:pt x="531248" y="226458"/>
                    <a:pt x="525637" y="226458"/>
                  </a:cubicBezTo>
                  <a:cubicBezTo>
                    <a:pt x="522697" y="226458"/>
                    <a:pt x="519761" y="226353"/>
                    <a:pt x="516836" y="226181"/>
                  </a:cubicBezTo>
                  <a:cubicBezTo>
                    <a:pt x="482645" y="224246"/>
                    <a:pt x="448487" y="221911"/>
                    <a:pt x="414663" y="216340"/>
                  </a:cubicBezTo>
                  <a:cubicBezTo>
                    <a:pt x="370432" y="209035"/>
                    <a:pt x="328402" y="197694"/>
                    <a:pt x="295078" y="164203"/>
                  </a:cubicBezTo>
                  <a:cubicBezTo>
                    <a:pt x="273596" y="142654"/>
                    <a:pt x="254649" y="119705"/>
                    <a:pt x="240406" y="92852"/>
                  </a:cubicBezTo>
                  <a:cubicBezTo>
                    <a:pt x="226963" y="67467"/>
                    <a:pt x="217022" y="40915"/>
                    <a:pt x="212519" y="12394"/>
                  </a:cubicBezTo>
                  <a:cubicBezTo>
                    <a:pt x="211485" y="5963"/>
                    <a:pt x="208947" y="0"/>
                    <a:pt x="20141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62"/>
            <p:cNvSpPr/>
            <p:nvPr/>
          </p:nvSpPr>
          <p:spPr>
            <a:xfrm>
              <a:off x="1453525" y="4077947"/>
              <a:ext cx="325969" cy="630459"/>
            </a:xfrm>
            <a:custGeom>
              <a:rect b="b" l="l" r="r" t="t"/>
              <a:pathLst>
                <a:path extrusionOk="0" h="393422" w="203413">
                  <a:moveTo>
                    <a:pt x="198896" y="0"/>
                  </a:moveTo>
                  <a:cubicBezTo>
                    <a:pt x="198068" y="0"/>
                    <a:pt x="197219" y="67"/>
                    <a:pt x="196374" y="78"/>
                  </a:cubicBezTo>
                  <a:cubicBezTo>
                    <a:pt x="170478" y="658"/>
                    <a:pt x="144658" y="2877"/>
                    <a:pt x="118781" y="2877"/>
                  </a:cubicBezTo>
                  <a:cubicBezTo>
                    <a:pt x="114892" y="2877"/>
                    <a:pt x="111002" y="2827"/>
                    <a:pt x="107111" y="2713"/>
                  </a:cubicBezTo>
                  <a:cubicBezTo>
                    <a:pt x="106904" y="2710"/>
                    <a:pt x="106697" y="2709"/>
                    <a:pt x="106490" y="2709"/>
                  </a:cubicBezTo>
                  <a:cubicBezTo>
                    <a:pt x="104846" y="2709"/>
                    <a:pt x="103215" y="2796"/>
                    <a:pt x="101573" y="2796"/>
                  </a:cubicBezTo>
                  <a:cubicBezTo>
                    <a:pt x="101196" y="2796"/>
                    <a:pt x="100818" y="2791"/>
                    <a:pt x="100439" y="2780"/>
                  </a:cubicBezTo>
                  <a:cubicBezTo>
                    <a:pt x="100374" y="2779"/>
                    <a:pt x="100308" y="2779"/>
                    <a:pt x="100243" y="2779"/>
                  </a:cubicBezTo>
                  <a:cubicBezTo>
                    <a:pt x="94535" y="2779"/>
                    <a:pt x="91607" y="5677"/>
                    <a:pt x="89365" y="11086"/>
                  </a:cubicBezTo>
                  <a:cubicBezTo>
                    <a:pt x="69984" y="58086"/>
                    <a:pt x="45700" y="101918"/>
                    <a:pt x="6572" y="135808"/>
                  </a:cubicBezTo>
                  <a:cubicBezTo>
                    <a:pt x="2002" y="139711"/>
                    <a:pt x="1" y="144348"/>
                    <a:pt x="1202" y="150119"/>
                  </a:cubicBezTo>
                  <a:cubicBezTo>
                    <a:pt x="4537" y="166230"/>
                    <a:pt x="6272" y="182709"/>
                    <a:pt x="10842" y="198553"/>
                  </a:cubicBezTo>
                  <a:cubicBezTo>
                    <a:pt x="28388" y="259430"/>
                    <a:pt x="44866" y="320607"/>
                    <a:pt x="64514" y="380851"/>
                  </a:cubicBezTo>
                  <a:cubicBezTo>
                    <a:pt x="65881" y="385020"/>
                    <a:pt x="66849" y="389523"/>
                    <a:pt x="71318" y="391792"/>
                  </a:cubicBezTo>
                  <a:cubicBezTo>
                    <a:pt x="77428" y="392426"/>
                    <a:pt x="83556" y="393422"/>
                    <a:pt x="89634" y="393422"/>
                  </a:cubicBezTo>
                  <a:cubicBezTo>
                    <a:pt x="95071" y="393422"/>
                    <a:pt x="100468" y="392625"/>
                    <a:pt x="105776" y="390057"/>
                  </a:cubicBezTo>
                  <a:cubicBezTo>
                    <a:pt x="102607" y="387188"/>
                    <a:pt x="101540" y="383286"/>
                    <a:pt x="100439" y="379316"/>
                  </a:cubicBezTo>
                  <a:cubicBezTo>
                    <a:pt x="97504" y="368308"/>
                    <a:pt x="94869" y="357200"/>
                    <a:pt x="90265" y="346760"/>
                  </a:cubicBezTo>
                  <a:cubicBezTo>
                    <a:pt x="73186" y="307832"/>
                    <a:pt x="58743" y="268070"/>
                    <a:pt x="51804" y="226006"/>
                  </a:cubicBezTo>
                  <a:cubicBezTo>
                    <a:pt x="49336" y="211162"/>
                    <a:pt x="54340" y="196218"/>
                    <a:pt x="64047" y="186645"/>
                  </a:cubicBezTo>
                  <a:cubicBezTo>
                    <a:pt x="87530" y="163495"/>
                    <a:pt x="110546" y="140212"/>
                    <a:pt x="130260" y="113659"/>
                  </a:cubicBezTo>
                  <a:cubicBezTo>
                    <a:pt x="147806" y="90009"/>
                    <a:pt x="165819" y="66792"/>
                    <a:pt x="179396" y="40440"/>
                  </a:cubicBezTo>
                  <a:cubicBezTo>
                    <a:pt x="186300" y="26964"/>
                    <a:pt x="193606" y="13554"/>
                    <a:pt x="203413" y="1779"/>
                  </a:cubicBezTo>
                  <a:cubicBezTo>
                    <a:pt x="202123" y="267"/>
                    <a:pt x="200551" y="0"/>
                    <a:pt x="19889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62"/>
            <p:cNvSpPr/>
            <p:nvPr/>
          </p:nvSpPr>
          <p:spPr>
            <a:xfrm>
              <a:off x="2114708" y="2109112"/>
              <a:ext cx="564378" cy="138017"/>
            </a:xfrm>
            <a:custGeom>
              <a:rect b="b" l="l" r="r" t="t"/>
              <a:pathLst>
                <a:path extrusionOk="0" h="86126" w="352186">
                  <a:moveTo>
                    <a:pt x="6071" y="0"/>
                  </a:moveTo>
                  <a:cubicBezTo>
                    <a:pt x="6005" y="4070"/>
                    <a:pt x="1335" y="4270"/>
                    <a:pt x="0" y="7272"/>
                  </a:cubicBezTo>
                  <a:cubicBezTo>
                    <a:pt x="6805" y="15245"/>
                    <a:pt x="9340" y="25986"/>
                    <a:pt x="17113" y="33258"/>
                  </a:cubicBezTo>
                  <a:cubicBezTo>
                    <a:pt x="41797" y="56341"/>
                    <a:pt x="71685" y="69484"/>
                    <a:pt x="103774" y="77856"/>
                  </a:cubicBezTo>
                  <a:cubicBezTo>
                    <a:pt x="124923" y="83360"/>
                    <a:pt x="146905" y="83560"/>
                    <a:pt x="168554" y="85195"/>
                  </a:cubicBezTo>
                  <a:cubicBezTo>
                    <a:pt x="175943" y="85730"/>
                    <a:pt x="183385" y="86126"/>
                    <a:pt x="190844" y="86126"/>
                  </a:cubicBezTo>
                  <a:cubicBezTo>
                    <a:pt x="200122" y="86126"/>
                    <a:pt x="209426" y="85513"/>
                    <a:pt x="218690" y="83794"/>
                  </a:cubicBezTo>
                  <a:cubicBezTo>
                    <a:pt x="233834" y="80958"/>
                    <a:pt x="247110" y="73353"/>
                    <a:pt x="261454" y="68483"/>
                  </a:cubicBezTo>
                  <a:cubicBezTo>
                    <a:pt x="287539" y="59643"/>
                    <a:pt x="313257" y="49803"/>
                    <a:pt x="335073" y="32257"/>
                  </a:cubicBezTo>
                  <a:cubicBezTo>
                    <a:pt x="342111" y="26619"/>
                    <a:pt x="350351" y="21683"/>
                    <a:pt x="352185" y="11642"/>
                  </a:cubicBezTo>
                  <a:cubicBezTo>
                    <a:pt x="350834" y="11420"/>
                    <a:pt x="349444" y="11369"/>
                    <a:pt x="348042" y="11369"/>
                  </a:cubicBezTo>
                  <a:cubicBezTo>
                    <a:pt x="346824" y="11369"/>
                    <a:pt x="345596" y="11408"/>
                    <a:pt x="344376" y="11408"/>
                  </a:cubicBezTo>
                  <a:cubicBezTo>
                    <a:pt x="340451" y="11408"/>
                    <a:pt x="336604" y="11005"/>
                    <a:pt x="333405" y="7606"/>
                  </a:cubicBezTo>
                  <a:cubicBezTo>
                    <a:pt x="329943" y="8233"/>
                    <a:pt x="326481" y="8455"/>
                    <a:pt x="323018" y="8455"/>
                  </a:cubicBezTo>
                  <a:cubicBezTo>
                    <a:pt x="314552" y="8455"/>
                    <a:pt x="306082" y="7125"/>
                    <a:pt x="297600" y="7125"/>
                  </a:cubicBezTo>
                  <a:cubicBezTo>
                    <a:pt x="296448" y="7125"/>
                    <a:pt x="295296" y="7150"/>
                    <a:pt x="294144" y="7206"/>
                  </a:cubicBezTo>
                  <a:cubicBezTo>
                    <a:pt x="294084" y="7208"/>
                    <a:pt x="294026" y="7210"/>
                    <a:pt x="293969" y="7210"/>
                  </a:cubicBezTo>
                  <a:cubicBezTo>
                    <a:pt x="291165" y="7210"/>
                    <a:pt x="291735" y="4029"/>
                    <a:pt x="291375" y="2002"/>
                  </a:cubicBezTo>
                  <a:lnTo>
                    <a:pt x="291375" y="2002"/>
                  </a:lnTo>
                  <a:cubicBezTo>
                    <a:pt x="289307" y="5438"/>
                    <a:pt x="286171" y="5671"/>
                    <a:pt x="282469" y="5771"/>
                  </a:cubicBezTo>
                  <a:cubicBezTo>
                    <a:pt x="281213" y="5805"/>
                    <a:pt x="279958" y="5820"/>
                    <a:pt x="278705" y="5820"/>
                  </a:cubicBezTo>
                  <a:cubicBezTo>
                    <a:pt x="265103" y="5820"/>
                    <a:pt x="251600" y="3998"/>
                    <a:pt x="238070" y="3937"/>
                  </a:cubicBezTo>
                  <a:cubicBezTo>
                    <a:pt x="204910" y="3757"/>
                    <a:pt x="171743" y="3705"/>
                    <a:pt x="138573" y="3705"/>
                  </a:cubicBezTo>
                  <a:cubicBezTo>
                    <a:pt x="97634" y="3705"/>
                    <a:pt x="56689" y="3785"/>
                    <a:pt x="15745" y="3803"/>
                  </a:cubicBezTo>
                  <a:cubicBezTo>
                    <a:pt x="14955" y="3803"/>
                    <a:pt x="14164" y="3827"/>
                    <a:pt x="13390" y="3827"/>
                  </a:cubicBezTo>
                  <a:cubicBezTo>
                    <a:pt x="10406" y="3827"/>
                    <a:pt x="7660" y="3470"/>
                    <a:pt x="60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62"/>
            <p:cNvSpPr/>
            <p:nvPr/>
          </p:nvSpPr>
          <p:spPr>
            <a:xfrm>
              <a:off x="3179635" y="2261450"/>
              <a:ext cx="281388" cy="165527"/>
            </a:xfrm>
            <a:custGeom>
              <a:rect b="b" l="l" r="r" t="t"/>
              <a:pathLst>
                <a:path extrusionOk="0" h="103293" w="175593">
                  <a:moveTo>
                    <a:pt x="131956" y="0"/>
                  </a:moveTo>
                  <a:cubicBezTo>
                    <a:pt x="109411" y="0"/>
                    <a:pt x="88368" y="7427"/>
                    <a:pt x="68283" y="18852"/>
                  </a:cubicBezTo>
                  <a:cubicBezTo>
                    <a:pt x="44466" y="32429"/>
                    <a:pt x="23851" y="50208"/>
                    <a:pt x="3770" y="68688"/>
                  </a:cubicBezTo>
                  <a:cubicBezTo>
                    <a:pt x="1" y="74459"/>
                    <a:pt x="2803" y="80963"/>
                    <a:pt x="1735" y="87034"/>
                  </a:cubicBezTo>
                  <a:cubicBezTo>
                    <a:pt x="101" y="96408"/>
                    <a:pt x="5404" y="102779"/>
                    <a:pt x="14778" y="103179"/>
                  </a:cubicBezTo>
                  <a:cubicBezTo>
                    <a:pt x="17187" y="103265"/>
                    <a:pt x="19604" y="103293"/>
                    <a:pt x="22025" y="103293"/>
                  </a:cubicBezTo>
                  <a:cubicBezTo>
                    <a:pt x="26173" y="103293"/>
                    <a:pt x="30329" y="103213"/>
                    <a:pt x="34459" y="103213"/>
                  </a:cubicBezTo>
                  <a:cubicBezTo>
                    <a:pt x="40429" y="102479"/>
                    <a:pt x="46367" y="101578"/>
                    <a:pt x="52305" y="100911"/>
                  </a:cubicBezTo>
                  <a:cubicBezTo>
                    <a:pt x="86662" y="97142"/>
                    <a:pt x="117051" y="83999"/>
                    <a:pt x="143937" y="62484"/>
                  </a:cubicBezTo>
                  <a:cubicBezTo>
                    <a:pt x="153444" y="54878"/>
                    <a:pt x="161549" y="46038"/>
                    <a:pt x="167187" y="35164"/>
                  </a:cubicBezTo>
                  <a:cubicBezTo>
                    <a:pt x="175593" y="18919"/>
                    <a:pt x="169021" y="5176"/>
                    <a:pt x="151175" y="1807"/>
                  </a:cubicBezTo>
                  <a:cubicBezTo>
                    <a:pt x="144644" y="578"/>
                    <a:pt x="138242" y="0"/>
                    <a:pt x="131956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62"/>
            <p:cNvSpPr/>
            <p:nvPr/>
          </p:nvSpPr>
          <p:spPr>
            <a:xfrm>
              <a:off x="1439626" y="4060244"/>
              <a:ext cx="375225" cy="707488"/>
            </a:xfrm>
            <a:custGeom>
              <a:rect b="b" l="l" r="r" t="t"/>
              <a:pathLst>
                <a:path extrusionOk="0" h="441490" w="234150">
                  <a:moveTo>
                    <a:pt x="99805" y="0"/>
                  </a:moveTo>
                  <a:cubicBezTo>
                    <a:pt x="99483" y="0"/>
                    <a:pt x="99129" y="48"/>
                    <a:pt x="98738" y="150"/>
                  </a:cubicBezTo>
                  <a:cubicBezTo>
                    <a:pt x="95402" y="1084"/>
                    <a:pt x="94468" y="4187"/>
                    <a:pt x="93634" y="7489"/>
                  </a:cubicBezTo>
                  <a:cubicBezTo>
                    <a:pt x="91666" y="15128"/>
                    <a:pt x="90499" y="23434"/>
                    <a:pt x="86563" y="30005"/>
                  </a:cubicBezTo>
                  <a:cubicBezTo>
                    <a:pt x="73353" y="52354"/>
                    <a:pt x="63146" y="76338"/>
                    <a:pt x="47635" y="97387"/>
                  </a:cubicBezTo>
                  <a:cubicBezTo>
                    <a:pt x="35126" y="114332"/>
                    <a:pt x="20949" y="129677"/>
                    <a:pt x="4904" y="143053"/>
                  </a:cubicBezTo>
                  <a:cubicBezTo>
                    <a:pt x="1268" y="146088"/>
                    <a:pt x="1" y="148357"/>
                    <a:pt x="635" y="152126"/>
                  </a:cubicBezTo>
                  <a:cubicBezTo>
                    <a:pt x="3470" y="168905"/>
                    <a:pt x="5905" y="185783"/>
                    <a:pt x="9674" y="202329"/>
                  </a:cubicBezTo>
                  <a:cubicBezTo>
                    <a:pt x="16246" y="230949"/>
                    <a:pt x="26253" y="258636"/>
                    <a:pt x="32324" y="287456"/>
                  </a:cubicBezTo>
                  <a:cubicBezTo>
                    <a:pt x="40663" y="326751"/>
                    <a:pt x="56641" y="363878"/>
                    <a:pt x="67015" y="402639"/>
                  </a:cubicBezTo>
                  <a:cubicBezTo>
                    <a:pt x="68383" y="409577"/>
                    <a:pt x="72519" y="415281"/>
                    <a:pt x="75722" y="421385"/>
                  </a:cubicBezTo>
                  <a:cubicBezTo>
                    <a:pt x="78690" y="426923"/>
                    <a:pt x="81159" y="432794"/>
                    <a:pt x="84962" y="437830"/>
                  </a:cubicBezTo>
                  <a:cubicBezTo>
                    <a:pt x="86291" y="439639"/>
                    <a:pt x="88066" y="441490"/>
                    <a:pt x="90320" y="441490"/>
                  </a:cubicBezTo>
                  <a:cubicBezTo>
                    <a:pt x="90893" y="441490"/>
                    <a:pt x="91498" y="441370"/>
                    <a:pt x="92133" y="441099"/>
                  </a:cubicBezTo>
                  <a:cubicBezTo>
                    <a:pt x="95636" y="439632"/>
                    <a:pt x="95703" y="436296"/>
                    <a:pt x="95035" y="432994"/>
                  </a:cubicBezTo>
                  <a:cubicBezTo>
                    <a:pt x="94735" y="431459"/>
                    <a:pt x="94368" y="429891"/>
                    <a:pt x="93634" y="428490"/>
                  </a:cubicBezTo>
                  <a:cubicBezTo>
                    <a:pt x="88631" y="419417"/>
                    <a:pt x="84395" y="409877"/>
                    <a:pt x="78657" y="401238"/>
                  </a:cubicBezTo>
                  <a:cubicBezTo>
                    <a:pt x="73020" y="382124"/>
                    <a:pt x="67716" y="362944"/>
                    <a:pt x="61645" y="344030"/>
                  </a:cubicBezTo>
                  <a:cubicBezTo>
                    <a:pt x="42331" y="284187"/>
                    <a:pt x="25186" y="223777"/>
                    <a:pt x="12643" y="162133"/>
                  </a:cubicBezTo>
                  <a:cubicBezTo>
                    <a:pt x="11709" y="157563"/>
                    <a:pt x="10942" y="153494"/>
                    <a:pt x="15779" y="149491"/>
                  </a:cubicBezTo>
                  <a:cubicBezTo>
                    <a:pt x="55674" y="116367"/>
                    <a:pt x="79858" y="72335"/>
                    <a:pt x="99439" y="25569"/>
                  </a:cubicBezTo>
                  <a:cubicBezTo>
                    <a:pt x="102528" y="18172"/>
                    <a:pt x="105531" y="16236"/>
                    <a:pt x="112106" y="16236"/>
                  </a:cubicBezTo>
                  <a:cubicBezTo>
                    <a:pt x="112559" y="16236"/>
                    <a:pt x="113028" y="16245"/>
                    <a:pt x="113515" y="16262"/>
                  </a:cubicBezTo>
                  <a:cubicBezTo>
                    <a:pt x="119370" y="16446"/>
                    <a:pt x="125223" y="16530"/>
                    <a:pt x="131075" y="16530"/>
                  </a:cubicBezTo>
                  <a:cubicBezTo>
                    <a:pt x="158101" y="16530"/>
                    <a:pt x="185105" y="14746"/>
                    <a:pt x="212086" y="12826"/>
                  </a:cubicBezTo>
                  <a:cubicBezTo>
                    <a:pt x="218390" y="12559"/>
                    <a:pt x="224795" y="12960"/>
                    <a:pt x="230899" y="10625"/>
                  </a:cubicBezTo>
                  <a:cubicBezTo>
                    <a:pt x="234150" y="4969"/>
                    <a:pt x="232807" y="1277"/>
                    <a:pt x="226441" y="1277"/>
                  </a:cubicBezTo>
                  <a:cubicBezTo>
                    <a:pt x="226274" y="1277"/>
                    <a:pt x="226103" y="1279"/>
                    <a:pt x="225929" y="1285"/>
                  </a:cubicBezTo>
                  <a:cubicBezTo>
                    <a:pt x="206648" y="1952"/>
                    <a:pt x="187401" y="2786"/>
                    <a:pt x="168188" y="4087"/>
                  </a:cubicBezTo>
                  <a:cubicBezTo>
                    <a:pt x="151358" y="5214"/>
                    <a:pt x="134623" y="7057"/>
                    <a:pt x="117782" y="7057"/>
                  </a:cubicBezTo>
                  <a:cubicBezTo>
                    <a:pt x="114696" y="7057"/>
                    <a:pt x="111606" y="6995"/>
                    <a:pt x="108512" y="6855"/>
                  </a:cubicBezTo>
                  <a:cubicBezTo>
                    <a:pt x="106577" y="6789"/>
                    <a:pt x="104542" y="6955"/>
                    <a:pt x="103675" y="4754"/>
                  </a:cubicBezTo>
                  <a:cubicBezTo>
                    <a:pt x="102822" y="2636"/>
                    <a:pt x="102203" y="0"/>
                    <a:pt x="9980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62"/>
            <p:cNvSpPr/>
            <p:nvPr/>
          </p:nvSpPr>
          <p:spPr>
            <a:xfrm>
              <a:off x="3501754" y="4264303"/>
              <a:ext cx="235471" cy="741624"/>
            </a:xfrm>
            <a:custGeom>
              <a:rect b="b" l="l" r="r" t="t"/>
              <a:pathLst>
                <a:path extrusionOk="0" h="462792" w="146940">
                  <a:moveTo>
                    <a:pt x="5147" y="1"/>
                  </a:moveTo>
                  <a:cubicBezTo>
                    <a:pt x="615" y="1"/>
                    <a:pt x="1099" y="4719"/>
                    <a:pt x="935" y="8043"/>
                  </a:cubicBezTo>
                  <a:cubicBezTo>
                    <a:pt x="1" y="25855"/>
                    <a:pt x="1202" y="43568"/>
                    <a:pt x="5938" y="60747"/>
                  </a:cubicBezTo>
                  <a:cubicBezTo>
                    <a:pt x="24685" y="128329"/>
                    <a:pt x="63746" y="181667"/>
                    <a:pt x="120654" y="222163"/>
                  </a:cubicBezTo>
                  <a:cubicBezTo>
                    <a:pt x="132095" y="230335"/>
                    <a:pt x="133796" y="233137"/>
                    <a:pt x="129160" y="246246"/>
                  </a:cubicBezTo>
                  <a:cubicBezTo>
                    <a:pt x="111247" y="297283"/>
                    <a:pt x="93167" y="348253"/>
                    <a:pt x="75154" y="399256"/>
                  </a:cubicBezTo>
                  <a:cubicBezTo>
                    <a:pt x="65481" y="417502"/>
                    <a:pt x="59377" y="437016"/>
                    <a:pt x="54406" y="456964"/>
                  </a:cubicBezTo>
                  <a:cubicBezTo>
                    <a:pt x="56737" y="458899"/>
                    <a:pt x="58750" y="462792"/>
                    <a:pt x="61389" y="462792"/>
                  </a:cubicBezTo>
                  <a:cubicBezTo>
                    <a:pt x="62753" y="462792"/>
                    <a:pt x="64285" y="461752"/>
                    <a:pt x="66115" y="458865"/>
                  </a:cubicBezTo>
                  <a:cubicBezTo>
                    <a:pt x="68116" y="457064"/>
                    <a:pt x="68950" y="454662"/>
                    <a:pt x="69384" y="452194"/>
                  </a:cubicBezTo>
                  <a:cubicBezTo>
                    <a:pt x="72719" y="433380"/>
                    <a:pt x="80525" y="416302"/>
                    <a:pt x="88731" y="399323"/>
                  </a:cubicBezTo>
                  <a:cubicBezTo>
                    <a:pt x="87997" y="394686"/>
                    <a:pt x="90098" y="390617"/>
                    <a:pt x="91566" y="386480"/>
                  </a:cubicBezTo>
                  <a:cubicBezTo>
                    <a:pt x="107744" y="340881"/>
                    <a:pt x="124123" y="295348"/>
                    <a:pt x="140134" y="249649"/>
                  </a:cubicBezTo>
                  <a:cubicBezTo>
                    <a:pt x="146939" y="230168"/>
                    <a:pt x="145538" y="225965"/>
                    <a:pt x="127792" y="214324"/>
                  </a:cubicBezTo>
                  <a:cubicBezTo>
                    <a:pt x="115483" y="206285"/>
                    <a:pt x="104108" y="197612"/>
                    <a:pt x="93935" y="186937"/>
                  </a:cubicBezTo>
                  <a:cubicBezTo>
                    <a:pt x="83627" y="176130"/>
                    <a:pt x="73587" y="165188"/>
                    <a:pt x="64313" y="153513"/>
                  </a:cubicBezTo>
                  <a:cubicBezTo>
                    <a:pt x="30556" y="110916"/>
                    <a:pt x="10208" y="63182"/>
                    <a:pt x="8574" y="8209"/>
                  </a:cubicBezTo>
                  <a:cubicBezTo>
                    <a:pt x="8507" y="5241"/>
                    <a:pt x="10775" y="137"/>
                    <a:pt x="5338" y="3"/>
                  </a:cubicBezTo>
                  <a:cubicBezTo>
                    <a:pt x="5273" y="2"/>
                    <a:pt x="5210" y="1"/>
                    <a:pt x="5147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62"/>
            <p:cNvSpPr/>
            <p:nvPr/>
          </p:nvSpPr>
          <p:spPr>
            <a:xfrm>
              <a:off x="1454273" y="4703013"/>
              <a:ext cx="201473" cy="91873"/>
            </a:xfrm>
            <a:custGeom>
              <a:rect b="b" l="l" r="r" t="t"/>
              <a:pathLst>
                <a:path extrusionOk="0" h="57331" w="125724">
                  <a:moveTo>
                    <a:pt x="105309" y="0"/>
                  </a:moveTo>
                  <a:cubicBezTo>
                    <a:pt x="93401" y="34"/>
                    <a:pt x="81426" y="100"/>
                    <a:pt x="69517" y="134"/>
                  </a:cubicBezTo>
                  <a:cubicBezTo>
                    <a:pt x="69117" y="3836"/>
                    <a:pt x="71452" y="6672"/>
                    <a:pt x="72619" y="9874"/>
                  </a:cubicBezTo>
                  <a:cubicBezTo>
                    <a:pt x="75288" y="17313"/>
                    <a:pt x="81292" y="22950"/>
                    <a:pt x="83260" y="30789"/>
                  </a:cubicBezTo>
                  <a:cubicBezTo>
                    <a:pt x="84061" y="33891"/>
                    <a:pt x="86362" y="37327"/>
                    <a:pt x="82360" y="38861"/>
                  </a:cubicBezTo>
                  <a:cubicBezTo>
                    <a:pt x="82015" y="38999"/>
                    <a:pt x="81689" y="39062"/>
                    <a:pt x="81380" y="39062"/>
                  </a:cubicBezTo>
                  <a:cubicBezTo>
                    <a:pt x="79138" y="39062"/>
                    <a:pt x="77725" y="35795"/>
                    <a:pt x="76055" y="34125"/>
                  </a:cubicBezTo>
                  <a:cubicBezTo>
                    <a:pt x="75255" y="33324"/>
                    <a:pt x="75521" y="31623"/>
                    <a:pt x="74854" y="30622"/>
                  </a:cubicBezTo>
                  <a:cubicBezTo>
                    <a:pt x="68650" y="21282"/>
                    <a:pt x="65448" y="10107"/>
                    <a:pt x="57875" y="1568"/>
                  </a:cubicBezTo>
                  <a:lnTo>
                    <a:pt x="1068" y="7672"/>
                  </a:lnTo>
                  <a:cubicBezTo>
                    <a:pt x="1" y="11108"/>
                    <a:pt x="1869" y="13877"/>
                    <a:pt x="3370" y="16479"/>
                  </a:cubicBezTo>
                  <a:cubicBezTo>
                    <a:pt x="9741" y="27353"/>
                    <a:pt x="14911" y="39028"/>
                    <a:pt x="20315" y="50236"/>
                  </a:cubicBezTo>
                  <a:cubicBezTo>
                    <a:pt x="23092" y="56082"/>
                    <a:pt x="26189" y="57331"/>
                    <a:pt x="29513" y="57331"/>
                  </a:cubicBezTo>
                  <a:cubicBezTo>
                    <a:pt x="31102" y="57331"/>
                    <a:pt x="32743" y="57046"/>
                    <a:pt x="34425" y="56841"/>
                  </a:cubicBezTo>
                  <a:cubicBezTo>
                    <a:pt x="40330" y="56074"/>
                    <a:pt x="46167" y="55173"/>
                    <a:pt x="52105" y="55173"/>
                  </a:cubicBezTo>
                  <a:cubicBezTo>
                    <a:pt x="52716" y="55172"/>
                    <a:pt x="53328" y="55172"/>
                    <a:pt x="53940" y="55172"/>
                  </a:cubicBezTo>
                  <a:cubicBezTo>
                    <a:pt x="62216" y="55172"/>
                    <a:pt x="70492" y="55252"/>
                    <a:pt x="78766" y="55252"/>
                  </a:cubicBezTo>
                  <a:cubicBezTo>
                    <a:pt x="91623" y="55252"/>
                    <a:pt x="104477" y="55059"/>
                    <a:pt x="117318" y="54072"/>
                  </a:cubicBezTo>
                  <a:cubicBezTo>
                    <a:pt x="124790" y="53539"/>
                    <a:pt x="125724" y="50303"/>
                    <a:pt x="123923" y="43865"/>
                  </a:cubicBezTo>
                  <a:cubicBezTo>
                    <a:pt x="119620" y="28387"/>
                    <a:pt x="108445" y="15945"/>
                    <a:pt x="105309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62"/>
            <p:cNvSpPr/>
            <p:nvPr/>
          </p:nvSpPr>
          <p:spPr>
            <a:xfrm>
              <a:off x="1928898" y="4705311"/>
              <a:ext cx="168224" cy="92471"/>
            </a:xfrm>
            <a:custGeom>
              <a:rect b="b" l="l" r="r" t="t"/>
              <a:pathLst>
                <a:path extrusionOk="0" h="57704" w="104976">
                  <a:moveTo>
                    <a:pt x="100840" y="1"/>
                  </a:moveTo>
                  <a:lnTo>
                    <a:pt x="53306" y="134"/>
                  </a:lnTo>
                  <a:cubicBezTo>
                    <a:pt x="47101" y="1735"/>
                    <a:pt x="48802" y="7039"/>
                    <a:pt x="48602" y="11042"/>
                  </a:cubicBezTo>
                  <a:cubicBezTo>
                    <a:pt x="48102" y="21683"/>
                    <a:pt x="48702" y="32324"/>
                    <a:pt x="47468" y="42931"/>
                  </a:cubicBezTo>
                  <a:cubicBezTo>
                    <a:pt x="46267" y="32357"/>
                    <a:pt x="46868" y="21716"/>
                    <a:pt x="46367" y="11142"/>
                  </a:cubicBezTo>
                  <a:cubicBezTo>
                    <a:pt x="46134" y="7172"/>
                    <a:pt x="47902" y="1869"/>
                    <a:pt x="41697" y="234"/>
                  </a:cubicBezTo>
                  <a:cubicBezTo>
                    <a:pt x="28388" y="834"/>
                    <a:pt x="15112" y="1468"/>
                    <a:pt x="1836" y="2069"/>
                  </a:cubicBezTo>
                  <a:cubicBezTo>
                    <a:pt x="1" y="2869"/>
                    <a:pt x="34" y="4137"/>
                    <a:pt x="401" y="5805"/>
                  </a:cubicBezTo>
                  <a:cubicBezTo>
                    <a:pt x="2836" y="15979"/>
                    <a:pt x="5371" y="26186"/>
                    <a:pt x="5538" y="36727"/>
                  </a:cubicBezTo>
                  <a:cubicBezTo>
                    <a:pt x="5796" y="53169"/>
                    <a:pt x="6228" y="55837"/>
                    <a:pt x="18532" y="55837"/>
                  </a:cubicBezTo>
                  <a:cubicBezTo>
                    <a:pt x="20531" y="55837"/>
                    <a:pt x="22843" y="55767"/>
                    <a:pt x="25519" y="55674"/>
                  </a:cubicBezTo>
                  <a:cubicBezTo>
                    <a:pt x="26018" y="55638"/>
                    <a:pt x="26527" y="55602"/>
                    <a:pt x="27035" y="55602"/>
                  </a:cubicBezTo>
                  <a:cubicBezTo>
                    <a:pt x="27478" y="55602"/>
                    <a:pt x="27920" y="55629"/>
                    <a:pt x="28355" y="55707"/>
                  </a:cubicBezTo>
                  <a:cubicBezTo>
                    <a:pt x="37482" y="57307"/>
                    <a:pt x="46633" y="57703"/>
                    <a:pt x="55792" y="57703"/>
                  </a:cubicBezTo>
                  <a:cubicBezTo>
                    <a:pt x="64815" y="57703"/>
                    <a:pt x="73847" y="57318"/>
                    <a:pt x="82874" y="57318"/>
                  </a:cubicBezTo>
                  <a:cubicBezTo>
                    <a:pt x="86851" y="57318"/>
                    <a:pt x="90828" y="57393"/>
                    <a:pt x="94802" y="57608"/>
                  </a:cubicBezTo>
                  <a:cubicBezTo>
                    <a:pt x="95111" y="57625"/>
                    <a:pt x="95405" y="57634"/>
                    <a:pt x="95684" y="57634"/>
                  </a:cubicBezTo>
                  <a:cubicBezTo>
                    <a:pt x="100335" y="57634"/>
                    <a:pt x="100843" y="55284"/>
                    <a:pt x="100906" y="51004"/>
                  </a:cubicBezTo>
                  <a:cubicBezTo>
                    <a:pt x="100973" y="40997"/>
                    <a:pt x="100606" y="31056"/>
                    <a:pt x="102274" y="20982"/>
                  </a:cubicBezTo>
                  <a:cubicBezTo>
                    <a:pt x="103408" y="14344"/>
                    <a:pt x="104976" y="6705"/>
                    <a:pt x="100840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62"/>
            <p:cNvSpPr/>
            <p:nvPr/>
          </p:nvSpPr>
          <p:spPr>
            <a:xfrm>
              <a:off x="3607701" y="4894648"/>
              <a:ext cx="139413" cy="120545"/>
            </a:xfrm>
            <a:custGeom>
              <a:rect b="b" l="l" r="r" t="t"/>
              <a:pathLst>
                <a:path extrusionOk="0" h="75223" w="86997">
                  <a:moveTo>
                    <a:pt x="85428" y="1"/>
                  </a:moveTo>
                  <a:lnTo>
                    <a:pt x="85428" y="1"/>
                  </a:lnTo>
                  <a:cubicBezTo>
                    <a:pt x="79491" y="401"/>
                    <a:pt x="73486" y="401"/>
                    <a:pt x="67549" y="1168"/>
                  </a:cubicBezTo>
                  <a:cubicBezTo>
                    <a:pt x="54212" y="3010"/>
                    <a:pt x="41060" y="6121"/>
                    <a:pt x="27552" y="6121"/>
                  </a:cubicBezTo>
                  <a:cubicBezTo>
                    <a:pt x="25891" y="6121"/>
                    <a:pt x="24224" y="6074"/>
                    <a:pt x="22550" y="5972"/>
                  </a:cubicBezTo>
                  <a:cubicBezTo>
                    <a:pt x="20015" y="6139"/>
                    <a:pt x="18814" y="7840"/>
                    <a:pt x="17847" y="9941"/>
                  </a:cubicBezTo>
                  <a:cubicBezTo>
                    <a:pt x="9641" y="27754"/>
                    <a:pt x="1669" y="45633"/>
                    <a:pt x="1" y="65514"/>
                  </a:cubicBezTo>
                  <a:cubicBezTo>
                    <a:pt x="5561" y="72313"/>
                    <a:pt x="12588" y="75223"/>
                    <a:pt x="20091" y="75223"/>
                  </a:cubicBezTo>
                  <a:cubicBezTo>
                    <a:pt x="22896" y="75223"/>
                    <a:pt x="25768" y="74816"/>
                    <a:pt x="28654" y="74054"/>
                  </a:cubicBezTo>
                  <a:cubicBezTo>
                    <a:pt x="36293" y="72052"/>
                    <a:pt x="43732" y="68950"/>
                    <a:pt x="51638" y="67683"/>
                  </a:cubicBezTo>
                  <a:cubicBezTo>
                    <a:pt x="62345" y="65981"/>
                    <a:pt x="67649" y="59443"/>
                    <a:pt x="70184" y="49369"/>
                  </a:cubicBezTo>
                  <a:cubicBezTo>
                    <a:pt x="73820" y="35093"/>
                    <a:pt x="77423" y="20782"/>
                    <a:pt x="84528" y="7640"/>
                  </a:cubicBezTo>
                  <a:cubicBezTo>
                    <a:pt x="85662" y="5571"/>
                    <a:pt x="86996" y="2769"/>
                    <a:pt x="85428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62"/>
            <p:cNvSpPr/>
            <p:nvPr/>
          </p:nvSpPr>
          <p:spPr>
            <a:xfrm>
              <a:off x="3158948" y="4882728"/>
              <a:ext cx="134120" cy="116925"/>
            </a:xfrm>
            <a:custGeom>
              <a:rect b="b" l="l" r="r" t="t"/>
              <a:pathLst>
                <a:path extrusionOk="0" h="72964" w="83694">
                  <a:moveTo>
                    <a:pt x="79390" y="0"/>
                  </a:moveTo>
                  <a:lnTo>
                    <a:pt x="41730" y="601"/>
                  </a:lnTo>
                  <a:cubicBezTo>
                    <a:pt x="36160" y="734"/>
                    <a:pt x="33991" y="3269"/>
                    <a:pt x="34859" y="9007"/>
                  </a:cubicBezTo>
                  <a:cubicBezTo>
                    <a:pt x="36593" y="20548"/>
                    <a:pt x="38728" y="32023"/>
                    <a:pt x="40496" y="43565"/>
                  </a:cubicBezTo>
                  <a:cubicBezTo>
                    <a:pt x="41063" y="47401"/>
                    <a:pt x="42497" y="51304"/>
                    <a:pt x="40563" y="55907"/>
                  </a:cubicBezTo>
                  <a:cubicBezTo>
                    <a:pt x="37360" y="53138"/>
                    <a:pt x="37027" y="49936"/>
                    <a:pt x="36059" y="47067"/>
                  </a:cubicBezTo>
                  <a:cubicBezTo>
                    <a:pt x="32323" y="35559"/>
                    <a:pt x="31490" y="23517"/>
                    <a:pt x="29021" y="11775"/>
                  </a:cubicBezTo>
                  <a:cubicBezTo>
                    <a:pt x="28187" y="7739"/>
                    <a:pt x="28654" y="2535"/>
                    <a:pt x="22483" y="1901"/>
                  </a:cubicBezTo>
                  <a:cubicBezTo>
                    <a:pt x="14978" y="2535"/>
                    <a:pt x="7506" y="3202"/>
                    <a:pt x="0" y="3836"/>
                  </a:cubicBezTo>
                  <a:cubicBezTo>
                    <a:pt x="2669" y="26052"/>
                    <a:pt x="11876" y="45900"/>
                    <a:pt x="22250" y="65414"/>
                  </a:cubicBezTo>
                  <a:cubicBezTo>
                    <a:pt x="23050" y="66881"/>
                    <a:pt x="25085" y="68249"/>
                    <a:pt x="26753" y="68482"/>
                  </a:cubicBezTo>
                  <a:cubicBezTo>
                    <a:pt x="40657" y="70643"/>
                    <a:pt x="54514" y="72964"/>
                    <a:pt x="68575" y="72964"/>
                  </a:cubicBezTo>
                  <a:cubicBezTo>
                    <a:pt x="71448" y="72964"/>
                    <a:pt x="74330" y="72867"/>
                    <a:pt x="77222" y="72652"/>
                  </a:cubicBezTo>
                  <a:cubicBezTo>
                    <a:pt x="80558" y="72419"/>
                    <a:pt x="83693" y="72452"/>
                    <a:pt x="83093" y="67649"/>
                  </a:cubicBezTo>
                  <a:cubicBezTo>
                    <a:pt x="80358" y="45166"/>
                    <a:pt x="83193" y="22383"/>
                    <a:pt x="79390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62"/>
            <p:cNvSpPr/>
            <p:nvPr/>
          </p:nvSpPr>
          <p:spPr>
            <a:xfrm>
              <a:off x="3540081" y="4904111"/>
              <a:ext cx="82537" cy="92477"/>
            </a:xfrm>
            <a:custGeom>
              <a:rect b="b" l="l" r="r" t="t"/>
              <a:pathLst>
                <a:path extrusionOk="0" h="57708" w="51505">
                  <a:moveTo>
                    <a:pt x="51237" y="0"/>
                  </a:moveTo>
                  <a:lnTo>
                    <a:pt x="51237" y="0"/>
                  </a:lnTo>
                  <a:cubicBezTo>
                    <a:pt x="42998" y="33"/>
                    <a:pt x="34726" y="67"/>
                    <a:pt x="26520" y="100"/>
                  </a:cubicBezTo>
                  <a:cubicBezTo>
                    <a:pt x="24685" y="600"/>
                    <a:pt x="23718" y="1601"/>
                    <a:pt x="22684" y="3536"/>
                  </a:cubicBezTo>
                  <a:cubicBezTo>
                    <a:pt x="17013" y="13943"/>
                    <a:pt x="14745" y="25852"/>
                    <a:pt x="6539" y="35359"/>
                  </a:cubicBezTo>
                  <a:cubicBezTo>
                    <a:pt x="1" y="42897"/>
                    <a:pt x="4971" y="52237"/>
                    <a:pt x="14711" y="56140"/>
                  </a:cubicBezTo>
                  <a:cubicBezTo>
                    <a:pt x="16900" y="57021"/>
                    <a:pt x="19095" y="57192"/>
                    <a:pt x="21278" y="57192"/>
                  </a:cubicBezTo>
                  <a:cubicBezTo>
                    <a:pt x="22663" y="57192"/>
                    <a:pt x="24042" y="57123"/>
                    <a:pt x="25414" y="57123"/>
                  </a:cubicBezTo>
                  <a:cubicBezTo>
                    <a:pt x="27122" y="57123"/>
                    <a:pt x="28816" y="57230"/>
                    <a:pt x="30489" y="57708"/>
                  </a:cubicBezTo>
                  <a:cubicBezTo>
                    <a:pt x="35193" y="56440"/>
                    <a:pt x="35393" y="51971"/>
                    <a:pt x="35760" y="48601"/>
                  </a:cubicBezTo>
                  <a:cubicBezTo>
                    <a:pt x="36827" y="39695"/>
                    <a:pt x="40663" y="31756"/>
                    <a:pt x="43399" y="23450"/>
                  </a:cubicBezTo>
                  <a:cubicBezTo>
                    <a:pt x="46034" y="15611"/>
                    <a:pt x="51504" y="8740"/>
                    <a:pt x="51237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62"/>
            <p:cNvSpPr/>
            <p:nvPr/>
          </p:nvSpPr>
          <p:spPr>
            <a:xfrm>
              <a:off x="3387521" y="2532345"/>
              <a:ext cx="281175" cy="224304"/>
            </a:xfrm>
            <a:custGeom>
              <a:rect b="b" l="l" r="r" t="t"/>
              <a:pathLst>
                <a:path extrusionOk="0" h="139971" w="175460">
                  <a:moveTo>
                    <a:pt x="153799" y="1"/>
                  </a:moveTo>
                  <a:cubicBezTo>
                    <a:pt x="149904" y="1"/>
                    <a:pt x="145733" y="1007"/>
                    <a:pt x="141502" y="3084"/>
                  </a:cubicBezTo>
                  <a:cubicBezTo>
                    <a:pt x="125890" y="10722"/>
                    <a:pt x="111380" y="20196"/>
                    <a:pt x="97037" y="29936"/>
                  </a:cubicBezTo>
                  <a:cubicBezTo>
                    <a:pt x="63146" y="53019"/>
                    <a:pt x="36360" y="83541"/>
                    <a:pt x="8673" y="113096"/>
                  </a:cubicBezTo>
                  <a:cubicBezTo>
                    <a:pt x="4170" y="117899"/>
                    <a:pt x="1" y="123470"/>
                    <a:pt x="3303" y="130975"/>
                  </a:cubicBezTo>
                  <a:cubicBezTo>
                    <a:pt x="6227" y="137633"/>
                    <a:pt x="11261" y="139971"/>
                    <a:pt x="17642" y="139971"/>
                  </a:cubicBezTo>
                  <a:cubicBezTo>
                    <a:pt x="18614" y="139971"/>
                    <a:pt x="19617" y="139916"/>
                    <a:pt x="20649" y="139815"/>
                  </a:cubicBezTo>
                  <a:cubicBezTo>
                    <a:pt x="36026" y="138614"/>
                    <a:pt x="48368" y="130141"/>
                    <a:pt x="60477" y="121635"/>
                  </a:cubicBezTo>
                  <a:cubicBezTo>
                    <a:pt x="75488" y="111094"/>
                    <a:pt x="89965" y="99820"/>
                    <a:pt x="105242" y="89646"/>
                  </a:cubicBezTo>
                  <a:cubicBezTo>
                    <a:pt x="128559" y="74201"/>
                    <a:pt x="150108" y="56589"/>
                    <a:pt x="167220" y="34106"/>
                  </a:cubicBezTo>
                  <a:cubicBezTo>
                    <a:pt x="174892" y="24032"/>
                    <a:pt x="175459" y="14592"/>
                    <a:pt x="169255" y="7187"/>
                  </a:cubicBezTo>
                  <a:cubicBezTo>
                    <a:pt x="165342" y="2480"/>
                    <a:pt x="159912" y="1"/>
                    <a:pt x="153799" y="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62"/>
            <p:cNvSpPr/>
            <p:nvPr/>
          </p:nvSpPr>
          <p:spPr>
            <a:xfrm>
              <a:off x="3798590" y="3537539"/>
              <a:ext cx="113859" cy="347084"/>
            </a:xfrm>
            <a:custGeom>
              <a:rect b="b" l="l" r="r" t="t"/>
              <a:pathLst>
                <a:path extrusionOk="0" h="216589" w="71051">
                  <a:moveTo>
                    <a:pt x="62324" y="0"/>
                  </a:moveTo>
                  <a:cubicBezTo>
                    <a:pt x="61435" y="0"/>
                    <a:pt x="60530" y="111"/>
                    <a:pt x="59643" y="331"/>
                  </a:cubicBezTo>
                  <a:cubicBezTo>
                    <a:pt x="52271" y="2066"/>
                    <a:pt x="46800" y="6736"/>
                    <a:pt x="42364" y="12907"/>
                  </a:cubicBezTo>
                  <a:cubicBezTo>
                    <a:pt x="37427" y="19779"/>
                    <a:pt x="35492" y="27751"/>
                    <a:pt x="33157" y="35623"/>
                  </a:cubicBezTo>
                  <a:cubicBezTo>
                    <a:pt x="32493" y="37788"/>
                    <a:pt x="32828" y="40576"/>
                    <a:pt x="29756" y="40576"/>
                  </a:cubicBezTo>
                  <a:cubicBezTo>
                    <a:pt x="29277" y="40576"/>
                    <a:pt x="28715" y="40509"/>
                    <a:pt x="28053" y="40360"/>
                  </a:cubicBezTo>
                  <a:cubicBezTo>
                    <a:pt x="24940" y="39643"/>
                    <a:pt x="22364" y="39248"/>
                    <a:pt x="20199" y="39248"/>
                  </a:cubicBezTo>
                  <a:cubicBezTo>
                    <a:pt x="13503" y="39248"/>
                    <a:pt x="10736" y="43023"/>
                    <a:pt x="8139" y="52702"/>
                  </a:cubicBezTo>
                  <a:cubicBezTo>
                    <a:pt x="734" y="80489"/>
                    <a:pt x="2469" y="109176"/>
                    <a:pt x="0" y="138964"/>
                  </a:cubicBezTo>
                  <a:cubicBezTo>
                    <a:pt x="1401" y="161180"/>
                    <a:pt x="2802" y="184864"/>
                    <a:pt x="4337" y="208580"/>
                  </a:cubicBezTo>
                  <a:cubicBezTo>
                    <a:pt x="4603" y="212183"/>
                    <a:pt x="5170" y="216453"/>
                    <a:pt x="9407" y="216586"/>
                  </a:cubicBezTo>
                  <a:cubicBezTo>
                    <a:pt x="9476" y="216588"/>
                    <a:pt x="9543" y="216589"/>
                    <a:pt x="9610" y="216589"/>
                  </a:cubicBezTo>
                  <a:cubicBezTo>
                    <a:pt x="14174" y="216589"/>
                    <a:pt x="14076" y="212133"/>
                    <a:pt x="14010" y="208714"/>
                  </a:cubicBezTo>
                  <a:cubicBezTo>
                    <a:pt x="13910" y="189367"/>
                    <a:pt x="14144" y="169986"/>
                    <a:pt x="13310" y="150672"/>
                  </a:cubicBezTo>
                  <a:cubicBezTo>
                    <a:pt x="12409" y="128823"/>
                    <a:pt x="13843" y="107041"/>
                    <a:pt x="14744" y="85292"/>
                  </a:cubicBezTo>
                  <a:cubicBezTo>
                    <a:pt x="15111" y="75018"/>
                    <a:pt x="15945" y="64477"/>
                    <a:pt x="19347" y="54470"/>
                  </a:cubicBezTo>
                  <a:cubicBezTo>
                    <a:pt x="19948" y="52802"/>
                    <a:pt x="19481" y="50234"/>
                    <a:pt x="22083" y="50234"/>
                  </a:cubicBezTo>
                  <a:cubicBezTo>
                    <a:pt x="24151" y="50234"/>
                    <a:pt x="24951" y="52402"/>
                    <a:pt x="25752" y="54103"/>
                  </a:cubicBezTo>
                  <a:cubicBezTo>
                    <a:pt x="28454" y="59841"/>
                    <a:pt x="27453" y="65945"/>
                    <a:pt x="26753" y="71883"/>
                  </a:cubicBezTo>
                  <a:cubicBezTo>
                    <a:pt x="23984" y="94932"/>
                    <a:pt x="24184" y="117916"/>
                    <a:pt x="29021" y="140699"/>
                  </a:cubicBezTo>
                  <a:cubicBezTo>
                    <a:pt x="30146" y="145969"/>
                    <a:pt x="31828" y="151765"/>
                    <a:pt x="37914" y="151765"/>
                  </a:cubicBezTo>
                  <a:cubicBezTo>
                    <a:pt x="38146" y="151765"/>
                    <a:pt x="38383" y="151757"/>
                    <a:pt x="38628" y="151740"/>
                  </a:cubicBezTo>
                  <a:cubicBezTo>
                    <a:pt x="45966" y="151239"/>
                    <a:pt x="47868" y="145002"/>
                    <a:pt x="48201" y="138564"/>
                  </a:cubicBezTo>
                  <a:cubicBezTo>
                    <a:pt x="49035" y="123319"/>
                    <a:pt x="48368" y="108042"/>
                    <a:pt x="45166" y="93198"/>
                  </a:cubicBezTo>
                  <a:cubicBezTo>
                    <a:pt x="40296" y="70782"/>
                    <a:pt x="39362" y="48900"/>
                    <a:pt x="48201" y="27251"/>
                  </a:cubicBezTo>
                  <a:cubicBezTo>
                    <a:pt x="51203" y="19945"/>
                    <a:pt x="55306" y="13674"/>
                    <a:pt x="63312" y="11373"/>
                  </a:cubicBezTo>
                  <a:cubicBezTo>
                    <a:pt x="66881" y="10339"/>
                    <a:pt x="71051" y="9104"/>
                    <a:pt x="69883" y="5035"/>
                  </a:cubicBezTo>
                  <a:cubicBezTo>
                    <a:pt x="68930" y="1645"/>
                    <a:pt x="65748" y="0"/>
                    <a:pt x="6232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62"/>
            <p:cNvSpPr/>
            <p:nvPr/>
          </p:nvSpPr>
          <p:spPr>
            <a:xfrm>
              <a:off x="3142324" y="4443998"/>
              <a:ext cx="89378" cy="536313"/>
            </a:xfrm>
            <a:custGeom>
              <a:rect b="b" l="l" r="r" t="t"/>
              <a:pathLst>
                <a:path extrusionOk="0" h="334673" w="55774">
                  <a:moveTo>
                    <a:pt x="7092" y="0"/>
                  </a:moveTo>
                  <a:cubicBezTo>
                    <a:pt x="6923" y="0"/>
                    <a:pt x="6749" y="6"/>
                    <a:pt x="6572" y="17"/>
                  </a:cubicBezTo>
                  <a:cubicBezTo>
                    <a:pt x="1034" y="350"/>
                    <a:pt x="934" y="5187"/>
                    <a:pt x="734" y="9323"/>
                  </a:cubicBezTo>
                  <a:cubicBezTo>
                    <a:pt x="0" y="24200"/>
                    <a:pt x="1902" y="38944"/>
                    <a:pt x="3670" y="53688"/>
                  </a:cubicBezTo>
                  <a:cubicBezTo>
                    <a:pt x="7272" y="84043"/>
                    <a:pt x="11008" y="114398"/>
                    <a:pt x="13877" y="144854"/>
                  </a:cubicBezTo>
                  <a:cubicBezTo>
                    <a:pt x="16112" y="168404"/>
                    <a:pt x="19247" y="191787"/>
                    <a:pt x="22717" y="215171"/>
                  </a:cubicBezTo>
                  <a:cubicBezTo>
                    <a:pt x="25685" y="235452"/>
                    <a:pt x="31389" y="255199"/>
                    <a:pt x="32890" y="275714"/>
                  </a:cubicBezTo>
                  <a:cubicBezTo>
                    <a:pt x="36026" y="278382"/>
                    <a:pt x="36260" y="282052"/>
                    <a:pt x="36893" y="285888"/>
                  </a:cubicBezTo>
                  <a:cubicBezTo>
                    <a:pt x="39228" y="300065"/>
                    <a:pt x="40629" y="314542"/>
                    <a:pt x="45900" y="328085"/>
                  </a:cubicBezTo>
                  <a:cubicBezTo>
                    <a:pt x="46836" y="330497"/>
                    <a:pt x="47387" y="334673"/>
                    <a:pt x="50489" y="334673"/>
                  </a:cubicBezTo>
                  <a:cubicBezTo>
                    <a:pt x="51032" y="334673"/>
                    <a:pt x="51655" y="334544"/>
                    <a:pt x="52371" y="334256"/>
                  </a:cubicBezTo>
                  <a:cubicBezTo>
                    <a:pt x="55540" y="332988"/>
                    <a:pt x="55773" y="329152"/>
                    <a:pt x="55040" y="325183"/>
                  </a:cubicBezTo>
                  <a:cubicBezTo>
                    <a:pt x="52371" y="310706"/>
                    <a:pt x="50903" y="295928"/>
                    <a:pt x="47701" y="281618"/>
                  </a:cubicBezTo>
                  <a:cubicBezTo>
                    <a:pt x="46467" y="276214"/>
                    <a:pt x="49369" y="275981"/>
                    <a:pt x="52071" y="274346"/>
                  </a:cubicBezTo>
                  <a:cubicBezTo>
                    <a:pt x="46767" y="272979"/>
                    <a:pt x="47267" y="268175"/>
                    <a:pt x="46567" y="264439"/>
                  </a:cubicBezTo>
                  <a:cubicBezTo>
                    <a:pt x="45366" y="258602"/>
                    <a:pt x="45066" y="252531"/>
                    <a:pt x="43765" y="246693"/>
                  </a:cubicBezTo>
                  <a:cubicBezTo>
                    <a:pt x="32457" y="196090"/>
                    <a:pt x="28921" y="144453"/>
                    <a:pt x="23517" y="93050"/>
                  </a:cubicBezTo>
                  <a:cubicBezTo>
                    <a:pt x="20548" y="64863"/>
                    <a:pt x="15345" y="36876"/>
                    <a:pt x="13610" y="8523"/>
                  </a:cubicBezTo>
                  <a:cubicBezTo>
                    <a:pt x="13384" y="4714"/>
                    <a:pt x="12128" y="0"/>
                    <a:pt x="7092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62"/>
            <p:cNvSpPr/>
            <p:nvPr/>
          </p:nvSpPr>
          <p:spPr>
            <a:xfrm>
              <a:off x="3013765" y="2922006"/>
              <a:ext cx="106002" cy="128407"/>
            </a:xfrm>
            <a:custGeom>
              <a:rect b="b" l="l" r="r" t="t"/>
              <a:pathLst>
                <a:path extrusionOk="0" h="80129" w="66148">
                  <a:moveTo>
                    <a:pt x="7265" y="0"/>
                  </a:moveTo>
                  <a:cubicBezTo>
                    <a:pt x="6781" y="0"/>
                    <a:pt x="6252" y="73"/>
                    <a:pt x="5671" y="231"/>
                  </a:cubicBezTo>
                  <a:cubicBezTo>
                    <a:pt x="0" y="1732"/>
                    <a:pt x="1568" y="6702"/>
                    <a:pt x="2669" y="10572"/>
                  </a:cubicBezTo>
                  <a:cubicBezTo>
                    <a:pt x="7639" y="27884"/>
                    <a:pt x="12676" y="45163"/>
                    <a:pt x="17913" y="62409"/>
                  </a:cubicBezTo>
                  <a:cubicBezTo>
                    <a:pt x="19514" y="67613"/>
                    <a:pt x="22550" y="72149"/>
                    <a:pt x="26586" y="75819"/>
                  </a:cubicBezTo>
                  <a:cubicBezTo>
                    <a:pt x="29707" y="78640"/>
                    <a:pt x="33305" y="80128"/>
                    <a:pt x="36693" y="80128"/>
                  </a:cubicBezTo>
                  <a:cubicBezTo>
                    <a:pt x="40475" y="80128"/>
                    <a:pt x="43995" y="78274"/>
                    <a:pt x="46300" y="74351"/>
                  </a:cubicBezTo>
                  <a:cubicBezTo>
                    <a:pt x="55940" y="57972"/>
                    <a:pt x="62779" y="40293"/>
                    <a:pt x="65914" y="21380"/>
                  </a:cubicBezTo>
                  <a:cubicBezTo>
                    <a:pt x="66148" y="19878"/>
                    <a:pt x="65981" y="18211"/>
                    <a:pt x="65781" y="16643"/>
                  </a:cubicBezTo>
                  <a:cubicBezTo>
                    <a:pt x="65247" y="12907"/>
                    <a:pt x="63412" y="9971"/>
                    <a:pt x="59476" y="9304"/>
                  </a:cubicBezTo>
                  <a:cubicBezTo>
                    <a:pt x="59110" y="9245"/>
                    <a:pt x="58758" y="9216"/>
                    <a:pt x="58420" y="9216"/>
                  </a:cubicBezTo>
                  <a:cubicBezTo>
                    <a:pt x="55346" y="9216"/>
                    <a:pt x="53437" y="11566"/>
                    <a:pt x="52204" y="14241"/>
                  </a:cubicBezTo>
                  <a:cubicBezTo>
                    <a:pt x="50737" y="17377"/>
                    <a:pt x="49736" y="20746"/>
                    <a:pt x="48535" y="24015"/>
                  </a:cubicBezTo>
                  <a:cubicBezTo>
                    <a:pt x="44032" y="35957"/>
                    <a:pt x="39462" y="47932"/>
                    <a:pt x="34592" y="60874"/>
                  </a:cubicBezTo>
                  <a:cubicBezTo>
                    <a:pt x="29054" y="55704"/>
                    <a:pt x="27553" y="50133"/>
                    <a:pt x="26052" y="44763"/>
                  </a:cubicBezTo>
                  <a:cubicBezTo>
                    <a:pt x="22383" y="31987"/>
                    <a:pt x="18247" y="19378"/>
                    <a:pt x="13210" y="7069"/>
                  </a:cubicBezTo>
                  <a:cubicBezTo>
                    <a:pt x="11975" y="4040"/>
                    <a:pt x="10869" y="0"/>
                    <a:pt x="7265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62"/>
            <p:cNvSpPr/>
            <p:nvPr/>
          </p:nvSpPr>
          <p:spPr>
            <a:xfrm>
              <a:off x="2764399" y="2902103"/>
              <a:ext cx="101299" cy="112098"/>
            </a:xfrm>
            <a:custGeom>
              <a:rect b="b" l="l" r="r" t="t"/>
              <a:pathLst>
                <a:path extrusionOk="0" h="69952" w="63213">
                  <a:moveTo>
                    <a:pt x="6173" y="1"/>
                  </a:moveTo>
                  <a:cubicBezTo>
                    <a:pt x="5713" y="1"/>
                    <a:pt x="5214" y="56"/>
                    <a:pt x="4670" y="175"/>
                  </a:cubicBezTo>
                  <a:cubicBezTo>
                    <a:pt x="0" y="1176"/>
                    <a:pt x="501" y="5012"/>
                    <a:pt x="901" y="8581"/>
                  </a:cubicBezTo>
                  <a:cubicBezTo>
                    <a:pt x="1401" y="12651"/>
                    <a:pt x="1835" y="16687"/>
                    <a:pt x="2369" y="20790"/>
                  </a:cubicBezTo>
                  <a:cubicBezTo>
                    <a:pt x="4337" y="35968"/>
                    <a:pt x="7439" y="50812"/>
                    <a:pt x="16946" y="63387"/>
                  </a:cubicBezTo>
                  <a:cubicBezTo>
                    <a:pt x="20254" y="67749"/>
                    <a:pt x="23885" y="69952"/>
                    <a:pt x="27360" y="69952"/>
                  </a:cubicBezTo>
                  <a:cubicBezTo>
                    <a:pt x="31034" y="69952"/>
                    <a:pt x="34534" y="67491"/>
                    <a:pt x="37294" y="62520"/>
                  </a:cubicBezTo>
                  <a:cubicBezTo>
                    <a:pt x="44232" y="50111"/>
                    <a:pt x="51203" y="37536"/>
                    <a:pt x="55807" y="24026"/>
                  </a:cubicBezTo>
                  <a:cubicBezTo>
                    <a:pt x="58042" y="17588"/>
                    <a:pt x="63212" y="8348"/>
                    <a:pt x="54039" y="4946"/>
                  </a:cubicBezTo>
                  <a:cubicBezTo>
                    <a:pt x="52936" y="4532"/>
                    <a:pt x="51934" y="4344"/>
                    <a:pt x="51018" y="4344"/>
                  </a:cubicBezTo>
                  <a:cubicBezTo>
                    <a:pt x="45063" y="4344"/>
                    <a:pt x="42775" y="12282"/>
                    <a:pt x="40462" y="17688"/>
                  </a:cubicBezTo>
                  <a:cubicBezTo>
                    <a:pt x="35893" y="28429"/>
                    <a:pt x="31056" y="38937"/>
                    <a:pt x="24718" y="49711"/>
                  </a:cubicBezTo>
                  <a:cubicBezTo>
                    <a:pt x="21282" y="44707"/>
                    <a:pt x="19881" y="40271"/>
                    <a:pt x="18780" y="35668"/>
                  </a:cubicBezTo>
                  <a:cubicBezTo>
                    <a:pt x="16345" y="25861"/>
                    <a:pt x="14044" y="15987"/>
                    <a:pt x="11575" y="6180"/>
                  </a:cubicBezTo>
                  <a:cubicBezTo>
                    <a:pt x="10811" y="3064"/>
                    <a:pt x="9581" y="1"/>
                    <a:pt x="617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62"/>
            <p:cNvSpPr/>
            <p:nvPr/>
          </p:nvSpPr>
          <p:spPr>
            <a:xfrm>
              <a:off x="3361863" y="4052976"/>
              <a:ext cx="109263" cy="25020"/>
            </a:xfrm>
            <a:custGeom>
              <a:rect b="b" l="l" r="r" t="t"/>
              <a:pathLst>
                <a:path extrusionOk="0" h="15613" w="68183">
                  <a:moveTo>
                    <a:pt x="16535" y="1"/>
                  </a:moveTo>
                  <a:cubicBezTo>
                    <a:pt x="14418" y="1"/>
                    <a:pt x="12298" y="4"/>
                    <a:pt x="10174" y="15"/>
                  </a:cubicBezTo>
                  <a:cubicBezTo>
                    <a:pt x="9863" y="21"/>
                    <a:pt x="9548" y="22"/>
                    <a:pt x="9230" y="22"/>
                  </a:cubicBezTo>
                  <a:cubicBezTo>
                    <a:pt x="9060" y="22"/>
                    <a:pt x="8888" y="22"/>
                    <a:pt x="8716" y="22"/>
                  </a:cubicBezTo>
                  <a:cubicBezTo>
                    <a:pt x="5342" y="22"/>
                    <a:pt x="1875" y="130"/>
                    <a:pt x="1001" y="4585"/>
                  </a:cubicBezTo>
                  <a:cubicBezTo>
                    <a:pt x="0" y="9956"/>
                    <a:pt x="4203" y="12091"/>
                    <a:pt x="8173" y="13091"/>
                  </a:cubicBezTo>
                  <a:cubicBezTo>
                    <a:pt x="15309" y="14863"/>
                    <a:pt x="22416" y="15612"/>
                    <a:pt x="29497" y="15612"/>
                  </a:cubicBezTo>
                  <a:cubicBezTo>
                    <a:pt x="41217" y="15612"/>
                    <a:pt x="52864" y="13559"/>
                    <a:pt x="64446" y="10690"/>
                  </a:cubicBezTo>
                  <a:cubicBezTo>
                    <a:pt x="66281" y="10223"/>
                    <a:pt x="68182" y="8855"/>
                    <a:pt x="68149" y="6820"/>
                  </a:cubicBezTo>
                  <a:cubicBezTo>
                    <a:pt x="68115" y="4585"/>
                    <a:pt x="65814" y="4285"/>
                    <a:pt x="64013" y="3618"/>
                  </a:cubicBezTo>
                  <a:cubicBezTo>
                    <a:pt x="55382" y="308"/>
                    <a:pt x="46499" y="10"/>
                    <a:pt x="37556" y="10"/>
                  </a:cubicBezTo>
                  <a:cubicBezTo>
                    <a:pt x="35593" y="10"/>
                    <a:pt x="33627" y="25"/>
                    <a:pt x="31660" y="25"/>
                  </a:cubicBezTo>
                  <a:cubicBezTo>
                    <a:pt x="30847" y="25"/>
                    <a:pt x="30034" y="22"/>
                    <a:pt x="29221" y="15"/>
                  </a:cubicBezTo>
                  <a:cubicBezTo>
                    <a:pt x="24996" y="15"/>
                    <a:pt x="20771" y="1"/>
                    <a:pt x="1653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62"/>
            <p:cNvSpPr/>
            <p:nvPr/>
          </p:nvSpPr>
          <p:spPr>
            <a:xfrm>
              <a:off x="3370203" y="3973390"/>
              <a:ext cx="107071" cy="21576"/>
            </a:xfrm>
            <a:custGeom>
              <a:rect b="b" l="l" r="r" t="t"/>
              <a:pathLst>
                <a:path extrusionOk="0" h="13464" w="66815">
                  <a:moveTo>
                    <a:pt x="45817" y="0"/>
                  </a:moveTo>
                  <a:cubicBezTo>
                    <a:pt x="33279" y="0"/>
                    <a:pt x="20811" y="2193"/>
                    <a:pt x="8245" y="2193"/>
                  </a:cubicBezTo>
                  <a:cubicBezTo>
                    <a:pt x="7665" y="2193"/>
                    <a:pt x="7085" y="2189"/>
                    <a:pt x="6504" y="2179"/>
                  </a:cubicBezTo>
                  <a:cubicBezTo>
                    <a:pt x="6477" y="2178"/>
                    <a:pt x="6449" y="2178"/>
                    <a:pt x="6421" y="2178"/>
                  </a:cubicBezTo>
                  <a:cubicBezTo>
                    <a:pt x="3051" y="2178"/>
                    <a:pt x="1" y="4177"/>
                    <a:pt x="133" y="7849"/>
                  </a:cubicBezTo>
                  <a:cubicBezTo>
                    <a:pt x="267" y="11485"/>
                    <a:pt x="3336" y="13287"/>
                    <a:pt x="6771" y="13353"/>
                  </a:cubicBezTo>
                  <a:cubicBezTo>
                    <a:pt x="9759" y="13439"/>
                    <a:pt x="12741" y="13464"/>
                    <a:pt x="15919" y="13464"/>
                  </a:cubicBezTo>
                  <a:cubicBezTo>
                    <a:pt x="20156" y="13464"/>
                    <a:pt x="24741" y="13420"/>
                    <a:pt x="30155" y="13420"/>
                  </a:cubicBezTo>
                  <a:cubicBezTo>
                    <a:pt x="31238" y="13344"/>
                    <a:pt x="32391" y="13318"/>
                    <a:pt x="33600" y="13318"/>
                  </a:cubicBezTo>
                  <a:cubicBezTo>
                    <a:pt x="36062" y="13318"/>
                    <a:pt x="38761" y="13424"/>
                    <a:pt x="41599" y="13424"/>
                  </a:cubicBezTo>
                  <a:cubicBezTo>
                    <a:pt x="45904" y="13424"/>
                    <a:pt x="50530" y="13180"/>
                    <a:pt x="55139" y="11952"/>
                  </a:cubicBezTo>
                  <a:cubicBezTo>
                    <a:pt x="59609" y="10785"/>
                    <a:pt x="66814" y="11419"/>
                    <a:pt x="66481" y="6182"/>
                  </a:cubicBezTo>
                  <a:cubicBezTo>
                    <a:pt x="66147" y="844"/>
                    <a:pt x="58675" y="811"/>
                    <a:pt x="53872" y="344"/>
                  </a:cubicBezTo>
                  <a:cubicBezTo>
                    <a:pt x="51183" y="101"/>
                    <a:pt x="48498" y="0"/>
                    <a:pt x="4581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62"/>
            <p:cNvSpPr/>
            <p:nvPr/>
          </p:nvSpPr>
          <p:spPr>
            <a:xfrm>
              <a:off x="3600485" y="4043735"/>
              <a:ext cx="100015" cy="22102"/>
            </a:xfrm>
            <a:custGeom>
              <a:rect b="b" l="l" r="r" t="t"/>
              <a:pathLst>
                <a:path extrusionOk="0" h="13792" w="62412">
                  <a:moveTo>
                    <a:pt x="43315" y="1"/>
                  </a:moveTo>
                  <a:cubicBezTo>
                    <a:pt x="39976" y="1"/>
                    <a:pt x="36708" y="183"/>
                    <a:pt x="33590" y="183"/>
                  </a:cubicBezTo>
                  <a:cubicBezTo>
                    <a:pt x="32214" y="183"/>
                    <a:pt x="30867" y="147"/>
                    <a:pt x="29555" y="45"/>
                  </a:cubicBezTo>
                  <a:cubicBezTo>
                    <a:pt x="21015" y="45"/>
                    <a:pt x="13777" y="12"/>
                    <a:pt x="6505" y="12"/>
                  </a:cubicBezTo>
                  <a:cubicBezTo>
                    <a:pt x="3336" y="45"/>
                    <a:pt x="868" y="1379"/>
                    <a:pt x="434" y="4748"/>
                  </a:cubicBezTo>
                  <a:cubicBezTo>
                    <a:pt x="0" y="7951"/>
                    <a:pt x="1435" y="10586"/>
                    <a:pt x="4670" y="11186"/>
                  </a:cubicBezTo>
                  <a:cubicBezTo>
                    <a:pt x="13079" y="12682"/>
                    <a:pt x="21488" y="13792"/>
                    <a:pt x="29840" y="13792"/>
                  </a:cubicBezTo>
                  <a:cubicBezTo>
                    <a:pt x="39182" y="13792"/>
                    <a:pt x="48453" y="12404"/>
                    <a:pt x="57575" y="8618"/>
                  </a:cubicBezTo>
                  <a:cubicBezTo>
                    <a:pt x="59510" y="7851"/>
                    <a:pt x="62412" y="7117"/>
                    <a:pt x="61978" y="4448"/>
                  </a:cubicBezTo>
                  <a:cubicBezTo>
                    <a:pt x="61544" y="1880"/>
                    <a:pt x="58542" y="2380"/>
                    <a:pt x="56507" y="1713"/>
                  </a:cubicBezTo>
                  <a:cubicBezTo>
                    <a:pt x="52099" y="307"/>
                    <a:pt x="47646" y="1"/>
                    <a:pt x="4331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62"/>
            <p:cNvSpPr/>
            <p:nvPr/>
          </p:nvSpPr>
          <p:spPr>
            <a:xfrm>
              <a:off x="3497478" y="4003948"/>
              <a:ext cx="84835" cy="24558"/>
            </a:xfrm>
            <a:custGeom>
              <a:rect b="b" l="l" r="r" t="t"/>
              <a:pathLst>
                <a:path extrusionOk="0" h="15325" w="52939">
                  <a:moveTo>
                    <a:pt x="28395" y="1"/>
                  </a:moveTo>
                  <a:cubicBezTo>
                    <a:pt x="20531" y="1"/>
                    <a:pt x="12667" y="823"/>
                    <a:pt x="4837" y="2157"/>
                  </a:cubicBezTo>
                  <a:cubicBezTo>
                    <a:pt x="2435" y="2557"/>
                    <a:pt x="701" y="3891"/>
                    <a:pt x="367" y="6393"/>
                  </a:cubicBezTo>
                  <a:cubicBezTo>
                    <a:pt x="0" y="9329"/>
                    <a:pt x="1835" y="11197"/>
                    <a:pt x="3936" y="12598"/>
                  </a:cubicBezTo>
                  <a:cubicBezTo>
                    <a:pt x="7447" y="14977"/>
                    <a:pt x="11326" y="15324"/>
                    <a:pt x="15240" y="15324"/>
                  </a:cubicBezTo>
                  <a:cubicBezTo>
                    <a:pt x="16858" y="15324"/>
                    <a:pt x="18482" y="15265"/>
                    <a:pt x="20088" y="15265"/>
                  </a:cubicBezTo>
                  <a:cubicBezTo>
                    <a:pt x="20208" y="15265"/>
                    <a:pt x="20328" y="15265"/>
                    <a:pt x="20448" y="15266"/>
                  </a:cubicBezTo>
                  <a:cubicBezTo>
                    <a:pt x="21411" y="15299"/>
                    <a:pt x="22372" y="15315"/>
                    <a:pt x="23332" y="15315"/>
                  </a:cubicBezTo>
                  <a:cubicBezTo>
                    <a:pt x="31187" y="15315"/>
                    <a:pt x="38943" y="14212"/>
                    <a:pt x="46433" y="11864"/>
                  </a:cubicBezTo>
                  <a:cubicBezTo>
                    <a:pt x="49302" y="10996"/>
                    <a:pt x="52938" y="9429"/>
                    <a:pt x="52705" y="5693"/>
                  </a:cubicBezTo>
                  <a:cubicBezTo>
                    <a:pt x="52471" y="2157"/>
                    <a:pt x="48702" y="1990"/>
                    <a:pt x="46100" y="1523"/>
                  </a:cubicBezTo>
                  <a:cubicBezTo>
                    <a:pt x="40206" y="464"/>
                    <a:pt x="34300" y="1"/>
                    <a:pt x="28395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62"/>
            <p:cNvSpPr/>
            <p:nvPr/>
          </p:nvSpPr>
          <p:spPr>
            <a:xfrm>
              <a:off x="3622989" y="3959837"/>
              <a:ext cx="67837" cy="21913"/>
            </a:xfrm>
            <a:custGeom>
              <a:rect b="b" l="l" r="r" t="t"/>
              <a:pathLst>
                <a:path extrusionOk="0" h="13674" w="42332">
                  <a:moveTo>
                    <a:pt x="11977" y="0"/>
                  </a:moveTo>
                  <a:cubicBezTo>
                    <a:pt x="8510" y="0"/>
                    <a:pt x="5473" y="456"/>
                    <a:pt x="3337" y="1463"/>
                  </a:cubicBezTo>
                  <a:cubicBezTo>
                    <a:pt x="1469" y="2363"/>
                    <a:pt x="101" y="3597"/>
                    <a:pt x="34" y="5699"/>
                  </a:cubicBezTo>
                  <a:cubicBezTo>
                    <a:pt x="1" y="8701"/>
                    <a:pt x="2202" y="10569"/>
                    <a:pt x="4637" y="11036"/>
                  </a:cubicBezTo>
                  <a:cubicBezTo>
                    <a:pt x="11513" y="12280"/>
                    <a:pt x="18409" y="13673"/>
                    <a:pt x="25303" y="13673"/>
                  </a:cubicBezTo>
                  <a:cubicBezTo>
                    <a:pt x="30984" y="13673"/>
                    <a:pt x="36664" y="12727"/>
                    <a:pt x="42331" y="9969"/>
                  </a:cubicBezTo>
                  <a:cubicBezTo>
                    <a:pt x="37059" y="4219"/>
                    <a:pt x="22527" y="0"/>
                    <a:pt x="1197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62"/>
            <p:cNvSpPr/>
            <p:nvPr/>
          </p:nvSpPr>
          <p:spPr>
            <a:xfrm>
              <a:off x="1956535" y="2756987"/>
              <a:ext cx="223496" cy="169594"/>
            </a:xfrm>
            <a:custGeom>
              <a:rect b="b" l="l" r="r" t="t"/>
              <a:pathLst>
                <a:path extrusionOk="0" h="105831" w="139467">
                  <a:moveTo>
                    <a:pt x="33482" y="1"/>
                  </a:moveTo>
                  <a:cubicBezTo>
                    <a:pt x="22414" y="1"/>
                    <a:pt x="12192" y="2976"/>
                    <a:pt x="6472" y="13977"/>
                  </a:cubicBezTo>
                  <a:cubicBezTo>
                    <a:pt x="1" y="26385"/>
                    <a:pt x="4504" y="37460"/>
                    <a:pt x="12209" y="47400"/>
                  </a:cubicBezTo>
                  <a:cubicBezTo>
                    <a:pt x="22216" y="60343"/>
                    <a:pt x="34859" y="70284"/>
                    <a:pt x="49569" y="77555"/>
                  </a:cubicBezTo>
                  <a:cubicBezTo>
                    <a:pt x="54039" y="79790"/>
                    <a:pt x="59343" y="80558"/>
                    <a:pt x="62679" y="84827"/>
                  </a:cubicBezTo>
                  <a:cubicBezTo>
                    <a:pt x="78590" y="90565"/>
                    <a:pt x="94501" y="96369"/>
                    <a:pt x="110413" y="102106"/>
                  </a:cubicBezTo>
                  <a:cubicBezTo>
                    <a:pt x="112514" y="102707"/>
                    <a:pt x="114682" y="103207"/>
                    <a:pt x="116717" y="103908"/>
                  </a:cubicBezTo>
                  <a:cubicBezTo>
                    <a:pt x="119727" y="104972"/>
                    <a:pt x="122779" y="105830"/>
                    <a:pt x="125666" y="105830"/>
                  </a:cubicBezTo>
                  <a:cubicBezTo>
                    <a:pt x="129019" y="105830"/>
                    <a:pt x="132149" y="104673"/>
                    <a:pt x="134730" y="101339"/>
                  </a:cubicBezTo>
                  <a:cubicBezTo>
                    <a:pt x="139467" y="95168"/>
                    <a:pt x="138399" y="88363"/>
                    <a:pt x="133796" y="82359"/>
                  </a:cubicBezTo>
                  <a:cubicBezTo>
                    <a:pt x="131728" y="79590"/>
                    <a:pt x="130794" y="76988"/>
                    <a:pt x="131528" y="73686"/>
                  </a:cubicBezTo>
                  <a:cubicBezTo>
                    <a:pt x="126191" y="65814"/>
                    <a:pt x="125190" y="56173"/>
                    <a:pt x="119252" y="48201"/>
                  </a:cubicBezTo>
                  <a:cubicBezTo>
                    <a:pt x="103108" y="26485"/>
                    <a:pt x="81058" y="13576"/>
                    <a:pt x="57008" y="3135"/>
                  </a:cubicBezTo>
                  <a:cubicBezTo>
                    <a:pt x="49836" y="2035"/>
                    <a:pt x="42698" y="267"/>
                    <a:pt x="35526" y="33"/>
                  </a:cubicBezTo>
                  <a:cubicBezTo>
                    <a:pt x="34842" y="12"/>
                    <a:pt x="34160" y="1"/>
                    <a:pt x="33482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62"/>
            <p:cNvSpPr/>
            <p:nvPr/>
          </p:nvSpPr>
          <p:spPr>
            <a:xfrm>
              <a:off x="1914098" y="4029203"/>
              <a:ext cx="190028" cy="758377"/>
            </a:xfrm>
            <a:custGeom>
              <a:rect b="b" l="l" r="r" t="t"/>
              <a:pathLst>
                <a:path extrusionOk="0" h="473246" w="118582">
                  <a:moveTo>
                    <a:pt x="112536" y="0"/>
                  </a:moveTo>
                  <a:cubicBezTo>
                    <a:pt x="111154" y="0"/>
                    <a:pt x="109617" y="316"/>
                    <a:pt x="108074" y="574"/>
                  </a:cubicBezTo>
                  <a:cubicBezTo>
                    <a:pt x="75384" y="6011"/>
                    <a:pt x="42427" y="8980"/>
                    <a:pt x="9337" y="11081"/>
                  </a:cubicBezTo>
                  <a:cubicBezTo>
                    <a:pt x="8932" y="11103"/>
                    <a:pt x="8510" y="11109"/>
                    <a:pt x="8079" y="11109"/>
                  </a:cubicBezTo>
                  <a:cubicBezTo>
                    <a:pt x="7593" y="11109"/>
                    <a:pt x="7096" y="11102"/>
                    <a:pt x="6599" y="11102"/>
                  </a:cubicBezTo>
                  <a:cubicBezTo>
                    <a:pt x="3538" y="11102"/>
                    <a:pt x="494" y="11383"/>
                    <a:pt x="264" y="15418"/>
                  </a:cubicBezTo>
                  <a:cubicBezTo>
                    <a:pt x="0" y="20320"/>
                    <a:pt x="3402" y="20599"/>
                    <a:pt x="6782" y="20599"/>
                  </a:cubicBezTo>
                  <a:cubicBezTo>
                    <a:pt x="7217" y="20599"/>
                    <a:pt x="7652" y="20594"/>
                    <a:pt x="8078" y="20594"/>
                  </a:cubicBezTo>
                  <a:cubicBezTo>
                    <a:pt x="8533" y="20594"/>
                    <a:pt x="8978" y="20600"/>
                    <a:pt x="9404" y="20621"/>
                  </a:cubicBezTo>
                  <a:cubicBezTo>
                    <a:pt x="12032" y="20772"/>
                    <a:pt x="14655" y="20839"/>
                    <a:pt x="17274" y="20839"/>
                  </a:cubicBezTo>
                  <a:cubicBezTo>
                    <a:pt x="31437" y="20839"/>
                    <a:pt x="45474" y="18894"/>
                    <a:pt x="59606" y="17853"/>
                  </a:cubicBezTo>
                  <a:cubicBezTo>
                    <a:pt x="60601" y="17776"/>
                    <a:pt x="61482" y="17707"/>
                    <a:pt x="62252" y="17707"/>
                  </a:cubicBezTo>
                  <a:cubicBezTo>
                    <a:pt x="64834" y="17707"/>
                    <a:pt x="66157" y="18490"/>
                    <a:pt x="66311" y="22423"/>
                  </a:cubicBezTo>
                  <a:cubicBezTo>
                    <a:pt x="66678" y="32163"/>
                    <a:pt x="67946" y="41936"/>
                    <a:pt x="68046" y="51710"/>
                  </a:cubicBezTo>
                  <a:cubicBezTo>
                    <a:pt x="68479" y="84667"/>
                    <a:pt x="66945" y="117524"/>
                    <a:pt x="64510" y="150381"/>
                  </a:cubicBezTo>
                  <a:cubicBezTo>
                    <a:pt x="62708" y="174365"/>
                    <a:pt x="62775" y="198449"/>
                    <a:pt x="60173" y="222299"/>
                  </a:cubicBezTo>
                  <a:cubicBezTo>
                    <a:pt x="56637" y="255289"/>
                    <a:pt x="55370" y="288446"/>
                    <a:pt x="53335" y="321503"/>
                  </a:cubicBezTo>
                  <a:cubicBezTo>
                    <a:pt x="51267" y="354994"/>
                    <a:pt x="49933" y="388585"/>
                    <a:pt x="50933" y="422209"/>
                  </a:cubicBezTo>
                  <a:cubicBezTo>
                    <a:pt x="54036" y="424944"/>
                    <a:pt x="52801" y="428647"/>
                    <a:pt x="52835" y="431949"/>
                  </a:cubicBezTo>
                  <a:cubicBezTo>
                    <a:pt x="52968" y="443591"/>
                    <a:pt x="52801" y="455266"/>
                    <a:pt x="52801" y="466941"/>
                  </a:cubicBezTo>
                  <a:cubicBezTo>
                    <a:pt x="52801" y="469796"/>
                    <a:pt x="53033" y="473246"/>
                    <a:pt x="56718" y="473246"/>
                  </a:cubicBezTo>
                  <a:cubicBezTo>
                    <a:pt x="56735" y="473246"/>
                    <a:pt x="56753" y="473245"/>
                    <a:pt x="56771" y="473245"/>
                  </a:cubicBezTo>
                  <a:cubicBezTo>
                    <a:pt x="60440" y="473145"/>
                    <a:pt x="60607" y="469676"/>
                    <a:pt x="60640" y="466807"/>
                  </a:cubicBezTo>
                  <a:cubicBezTo>
                    <a:pt x="60674" y="459569"/>
                    <a:pt x="60373" y="452264"/>
                    <a:pt x="60774" y="445058"/>
                  </a:cubicBezTo>
                  <a:cubicBezTo>
                    <a:pt x="61174" y="437386"/>
                    <a:pt x="58439" y="429447"/>
                    <a:pt x="62542" y="422075"/>
                  </a:cubicBezTo>
                  <a:cubicBezTo>
                    <a:pt x="61107" y="397958"/>
                    <a:pt x="64376" y="374008"/>
                    <a:pt x="64476" y="349890"/>
                  </a:cubicBezTo>
                  <a:cubicBezTo>
                    <a:pt x="64510" y="333745"/>
                    <a:pt x="64743" y="317534"/>
                    <a:pt x="66645" y="301556"/>
                  </a:cubicBezTo>
                  <a:cubicBezTo>
                    <a:pt x="68012" y="290148"/>
                    <a:pt x="67579" y="278806"/>
                    <a:pt x="68413" y="267465"/>
                  </a:cubicBezTo>
                  <a:cubicBezTo>
                    <a:pt x="70814" y="234107"/>
                    <a:pt x="72749" y="200650"/>
                    <a:pt x="76018" y="167393"/>
                  </a:cubicBezTo>
                  <a:cubicBezTo>
                    <a:pt x="77652" y="150915"/>
                    <a:pt x="76318" y="134403"/>
                    <a:pt x="78186" y="118091"/>
                  </a:cubicBezTo>
                  <a:cubicBezTo>
                    <a:pt x="81755" y="87336"/>
                    <a:pt x="79120" y="56714"/>
                    <a:pt x="76785" y="26159"/>
                  </a:cubicBezTo>
                  <a:cubicBezTo>
                    <a:pt x="76085" y="17085"/>
                    <a:pt x="79154" y="15484"/>
                    <a:pt x="85758" y="15084"/>
                  </a:cubicBezTo>
                  <a:cubicBezTo>
                    <a:pt x="94331" y="14517"/>
                    <a:pt x="102637" y="12982"/>
                    <a:pt x="111010" y="11315"/>
                  </a:cubicBezTo>
                  <a:cubicBezTo>
                    <a:pt x="115379" y="10447"/>
                    <a:pt x="118582" y="8813"/>
                    <a:pt x="117347" y="3943"/>
                  </a:cubicBezTo>
                  <a:cubicBezTo>
                    <a:pt x="116548" y="805"/>
                    <a:pt x="114740" y="0"/>
                    <a:pt x="11253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62"/>
            <p:cNvSpPr/>
            <p:nvPr/>
          </p:nvSpPr>
          <p:spPr>
            <a:xfrm>
              <a:off x="2103430" y="3147344"/>
              <a:ext cx="28225" cy="111478"/>
            </a:xfrm>
            <a:custGeom>
              <a:rect b="b" l="l" r="r" t="t"/>
              <a:pathLst>
                <a:path extrusionOk="0" h="69565" w="17613">
                  <a:moveTo>
                    <a:pt x="9756" y="0"/>
                  </a:moveTo>
                  <a:cubicBezTo>
                    <a:pt x="5536" y="0"/>
                    <a:pt x="3339" y="3372"/>
                    <a:pt x="3436" y="7487"/>
                  </a:cubicBezTo>
                  <a:cubicBezTo>
                    <a:pt x="3836" y="19195"/>
                    <a:pt x="0" y="30670"/>
                    <a:pt x="1501" y="40877"/>
                  </a:cubicBezTo>
                  <a:cubicBezTo>
                    <a:pt x="1501" y="48416"/>
                    <a:pt x="1168" y="54454"/>
                    <a:pt x="1601" y="60458"/>
                  </a:cubicBezTo>
                  <a:cubicBezTo>
                    <a:pt x="1900" y="64547"/>
                    <a:pt x="3028" y="69565"/>
                    <a:pt x="8023" y="69565"/>
                  </a:cubicBezTo>
                  <a:cubicBezTo>
                    <a:pt x="8039" y="69565"/>
                    <a:pt x="8056" y="69564"/>
                    <a:pt x="8072" y="69564"/>
                  </a:cubicBezTo>
                  <a:cubicBezTo>
                    <a:pt x="13510" y="69531"/>
                    <a:pt x="14410" y="64761"/>
                    <a:pt x="14877" y="59924"/>
                  </a:cubicBezTo>
                  <a:cubicBezTo>
                    <a:pt x="16445" y="42612"/>
                    <a:pt x="17613" y="25366"/>
                    <a:pt x="14877" y="8020"/>
                  </a:cubicBezTo>
                  <a:cubicBezTo>
                    <a:pt x="14344" y="4551"/>
                    <a:pt x="14877" y="315"/>
                    <a:pt x="10241" y="15"/>
                  </a:cubicBezTo>
                  <a:cubicBezTo>
                    <a:pt x="10076" y="5"/>
                    <a:pt x="9915" y="0"/>
                    <a:pt x="975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62"/>
            <p:cNvSpPr/>
            <p:nvPr/>
          </p:nvSpPr>
          <p:spPr>
            <a:xfrm>
              <a:off x="2192271" y="3174612"/>
              <a:ext cx="27799" cy="105856"/>
            </a:xfrm>
            <a:custGeom>
              <a:rect b="b" l="l" r="r" t="t"/>
              <a:pathLst>
                <a:path extrusionOk="0" h="66057" w="17347">
                  <a:moveTo>
                    <a:pt x="7926" y="0"/>
                  </a:moveTo>
                  <a:cubicBezTo>
                    <a:pt x="7799" y="0"/>
                    <a:pt x="7670" y="4"/>
                    <a:pt x="7539" y="11"/>
                  </a:cubicBezTo>
                  <a:cubicBezTo>
                    <a:pt x="3970" y="211"/>
                    <a:pt x="3503" y="3146"/>
                    <a:pt x="3003" y="6148"/>
                  </a:cubicBezTo>
                  <a:cubicBezTo>
                    <a:pt x="1368" y="15522"/>
                    <a:pt x="935" y="24929"/>
                    <a:pt x="1168" y="34402"/>
                  </a:cubicBezTo>
                  <a:cubicBezTo>
                    <a:pt x="1869" y="42875"/>
                    <a:pt x="1" y="51414"/>
                    <a:pt x="2803" y="59754"/>
                  </a:cubicBezTo>
                  <a:cubicBezTo>
                    <a:pt x="3703" y="62522"/>
                    <a:pt x="3803" y="65624"/>
                    <a:pt x="7373" y="66025"/>
                  </a:cubicBezTo>
                  <a:cubicBezTo>
                    <a:pt x="7597" y="66046"/>
                    <a:pt x="7814" y="66057"/>
                    <a:pt x="8023" y="66057"/>
                  </a:cubicBezTo>
                  <a:cubicBezTo>
                    <a:pt x="11669" y="66057"/>
                    <a:pt x="13042" y="62861"/>
                    <a:pt x="13610" y="60054"/>
                  </a:cubicBezTo>
                  <a:cubicBezTo>
                    <a:pt x="14744" y="54250"/>
                    <a:pt x="15045" y="48245"/>
                    <a:pt x="15812" y="42341"/>
                  </a:cubicBezTo>
                  <a:cubicBezTo>
                    <a:pt x="17346" y="30032"/>
                    <a:pt x="16179" y="17823"/>
                    <a:pt x="14144" y="5681"/>
                  </a:cubicBezTo>
                  <a:cubicBezTo>
                    <a:pt x="13629" y="2623"/>
                    <a:pt x="11437" y="0"/>
                    <a:pt x="79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62"/>
            <p:cNvSpPr/>
            <p:nvPr/>
          </p:nvSpPr>
          <p:spPr>
            <a:xfrm>
              <a:off x="2028914" y="3760692"/>
              <a:ext cx="31754" cy="89477"/>
            </a:xfrm>
            <a:custGeom>
              <a:rect b="b" l="l" r="r" t="t"/>
              <a:pathLst>
                <a:path extrusionOk="0" h="55836" w="19815">
                  <a:moveTo>
                    <a:pt x="12323" y="1"/>
                  </a:moveTo>
                  <a:cubicBezTo>
                    <a:pt x="8204" y="1"/>
                    <a:pt x="6551" y="3638"/>
                    <a:pt x="5871" y="7683"/>
                  </a:cubicBezTo>
                  <a:cubicBezTo>
                    <a:pt x="3903" y="19125"/>
                    <a:pt x="1735" y="30566"/>
                    <a:pt x="67" y="39706"/>
                  </a:cubicBezTo>
                  <a:cubicBezTo>
                    <a:pt x="334" y="44310"/>
                    <a:pt x="0" y="46678"/>
                    <a:pt x="767" y="48713"/>
                  </a:cubicBezTo>
                  <a:cubicBezTo>
                    <a:pt x="1635" y="51248"/>
                    <a:pt x="1068" y="55284"/>
                    <a:pt x="4337" y="55784"/>
                  </a:cubicBezTo>
                  <a:cubicBezTo>
                    <a:pt x="4552" y="55819"/>
                    <a:pt x="4759" y="55835"/>
                    <a:pt x="4960" y="55835"/>
                  </a:cubicBezTo>
                  <a:cubicBezTo>
                    <a:pt x="7685" y="55835"/>
                    <a:pt x="9109" y="52804"/>
                    <a:pt x="10041" y="50381"/>
                  </a:cubicBezTo>
                  <a:cubicBezTo>
                    <a:pt x="12075" y="45077"/>
                    <a:pt x="14110" y="39740"/>
                    <a:pt x="15645" y="34269"/>
                  </a:cubicBezTo>
                  <a:cubicBezTo>
                    <a:pt x="17980" y="26063"/>
                    <a:pt x="19814" y="17724"/>
                    <a:pt x="19214" y="9118"/>
                  </a:cubicBezTo>
                  <a:cubicBezTo>
                    <a:pt x="18914" y="5015"/>
                    <a:pt x="17746" y="245"/>
                    <a:pt x="12709" y="11"/>
                  </a:cubicBezTo>
                  <a:cubicBezTo>
                    <a:pt x="12578" y="4"/>
                    <a:pt x="12449" y="1"/>
                    <a:pt x="1232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62"/>
            <p:cNvSpPr/>
            <p:nvPr/>
          </p:nvSpPr>
          <p:spPr>
            <a:xfrm>
              <a:off x="2160091" y="3439861"/>
              <a:ext cx="36992" cy="88404"/>
            </a:xfrm>
            <a:custGeom>
              <a:rect b="b" l="l" r="r" t="t"/>
              <a:pathLst>
                <a:path extrusionOk="0" h="55166" w="23084">
                  <a:moveTo>
                    <a:pt x="15989" y="1"/>
                  </a:moveTo>
                  <a:cubicBezTo>
                    <a:pt x="13384" y="1"/>
                    <a:pt x="11504" y="2236"/>
                    <a:pt x="10675" y="4644"/>
                  </a:cubicBezTo>
                  <a:cubicBezTo>
                    <a:pt x="5738" y="18954"/>
                    <a:pt x="2736" y="33698"/>
                    <a:pt x="501" y="48642"/>
                  </a:cubicBezTo>
                  <a:cubicBezTo>
                    <a:pt x="1" y="51778"/>
                    <a:pt x="1602" y="54279"/>
                    <a:pt x="4937" y="54880"/>
                  </a:cubicBezTo>
                  <a:cubicBezTo>
                    <a:pt x="5828" y="55052"/>
                    <a:pt x="6782" y="55166"/>
                    <a:pt x="7710" y="55166"/>
                  </a:cubicBezTo>
                  <a:cubicBezTo>
                    <a:pt x="10192" y="55166"/>
                    <a:pt x="12488" y="54357"/>
                    <a:pt x="12876" y="51711"/>
                  </a:cubicBezTo>
                  <a:cubicBezTo>
                    <a:pt x="14845" y="38034"/>
                    <a:pt x="21249" y="25359"/>
                    <a:pt x="21383" y="10682"/>
                  </a:cubicBezTo>
                  <a:cubicBezTo>
                    <a:pt x="20615" y="7513"/>
                    <a:pt x="23084" y="2509"/>
                    <a:pt x="18047" y="441"/>
                  </a:cubicBezTo>
                  <a:cubicBezTo>
                    <a:pt x="17320" y="137"/>
                    <a:pt x="16632" y="1"/>
                    <a:pt x="15989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62"/>
            <p:cNvSpPr/>
            <p:nvPr/>
          </p:nvSpPr>
          <p:spPr>
            <a:xfrm>
              <a:off x="2136624" y="3673309"/>
              <a:ext cx="30736" cy="85290"/>
            </a:xfrm>
            <a:custGeom>
              <a:rect b="b" l="l" r="r" t="t"/>
              <a:pathLst>
                <a:path extrusionOk="0" h="53223" w="19180">
                  <a:moveTo>
                    <a:pt x="11141" y="1"/>
                  </a:moveTo>
                  <a:cubicBezTo>
                    <a:pt x="11108" y="1"/>
                    <a:pt x="11075" y="1"/>
                    <a:pt x="11042" y="1"/>
                  </a:cubicBezTo>
                  <a:cubicBezTo>
                    <a:pt x="4971" y="35"/>
                    <a:pt x="3403" y="6906"/>
                    <a:pt x="3703" y="12410"/>
                  </a:cubicBezTo>
                  <a:cubicBezTo>
                    <a:pt x="4304" y="23952"/>
                    <a:pt x="1" y="35460"/>
                    <a:pt x="3503" y="47035"/>
                  </a:cubicBezTo>
                  <a:cubicBezTo>
                    <a:pt x="4170" y="49236"/>
                    <a:pt x="2403" y="52806"/>
                    <a:pt x="5972" y="53206"/>
                  </a:cubicBezTo>
                  <a:cubicBezTo>
                    <a:pt x="6084" y="53217"/>
                    <a:pt x="6195" y="53223"/>
                    <a:pt x="6303" y="53223"/>
                  </a:cubicBezTo>
                  <a:cubicBezTo>
                    <a:pt x="8697" y="53223"/>
                    <a:pt x="10060" y="50475"/>
                    <a:pt x="11209" y="48369"/>
                  </a:cubicBezTo>
                  <a:cubicBezTo>
                    <a:pt x="16646" y="38462"/>
                    <a:pt x="18347" y="27688"/>
                    <a:pt x="18814" y="16613"/>
                  </a:cubicBezTo>
                  <a:cubicBezTo>
                    <a:pt x="18814" y="15379"/>
                    <a:pt x="18714" y="14111"/>
                    <a:pt x="18814" y="12777"/>
                  </a:cubicBezTo>
                  <a:cubicBezTo>
                    <a:pt x="19179" y="6637"/>
                    <a:pt x="17761" y="1"/>
                    <a:pt x="111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62"/>
            <p:cNvSpPr/>
            <p:nvPr/>
          </p:nvSpPr>
          <p:spPr>
            <a:xfrm>
              <a:off x="2057191" y="3416683"/>
              <a:ext cx="27263" cy="93326"/>
            </a:xfrm>
            <a:custGeom>
              <a:rect b="b" l="l" r="r" t="t"/>
              <a:pathLst>
                <a:path extrusionOk="0" h="58238" w="17013">
                  <a:moveTo>
                    <a:pt x="10891" y="1"/>
                  </a:moveTo>
                  <a:cubicBezTo>
                    <a:pt x="7364" y="1"/>
                    <a:pt x="5840" y="3299"/>
                    <a:pt x="5437" y="6799"/>
                  </a:cubicBezTo>
                  <a:cubicBezTo>
                    <a:pt x="3836" y="21410"/>
                    <a:pt x="0" y="35887"/>
                    <a:pt x="3436" y="50731"/>
                  </a:cubicBezTo>
                  <a:cubicBezTo>
                    <a:pt x="4136" y="53633"/>
                    <a:pt x="3536" y="58102"/>
                    <a:pt x="7105" y="58236"/>
                  </a:cubicBezTo>
                  <a:cubicBezTo>
                    <a:pt x="7143" y="58237"/>
                    <a:pt x="7181" y="58238"/>
                    <a:pt x="7218" y="58238"/>
                  </a:cubicBezTo>
                  <a:cubicBezTo>
                    <a:pt x="10614" y="58238"/>
                    <a:pt x="10920" y="53768"/>
                    <a:pt x="12009" y="50931"/>
                  </a:cubicBezTo>
                  <a:cubicBezTo>
                    <a:pt x="16012" y="40123"/>
                    <a:pt x="16345" y="28781"/>
                    <a:pt x="16912" y="17473"/>
                  </a:cubicBezTo>
                  <a:cubicBezTo>
                    <a:pt x="16912" y="14304"/>
                    <a:pt x="16879" y="11136"/>
                    <a:pt x="16912" y="8033"/>
                  </a:cubicBezTo>
                  <a:cubicBezTo>
                    <a:pt x="17012" y="4130"/>
                    <a:pt x="15545" y="561"/>
                    <a:pt x="11742" y="61"/>
                  </a:cubicBezTo>
                  <a:cubicBezTo>
                    <a:pt x="11446" y="20"/>
                    <a:pt x="11162" y="1"/>
                    <a:pt x="1089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62"/>
            <p:cNvSpPr/>
            <p:nvPr/>
          </p:nvSpPr>
          <p:spPr>
            <a:xfrm>
              <a:off x="2098617" y="3549825"/>
              <a:ext cx="28707" cy="76458"/>
            </a:xfrm>
            <a:custGeom>
              <a:rect b="b" l="l" r="r" t="t"/>
              <a:pathLst>
                <a:path extrusionOk="0" h="47712" w="17914">
                  <a:moveTo>
                    <a:pt x="10395" y="0"/>
                  </a:moveTo>
                  <a:cubicBezTo>
                    <a:pt x="4933" y="0"/>
                    <a:pt x="4725" y="5087"/>
                    <a:pt x="3770" y="8776"/>
                  </a:cubicBezTo>
                  <a:cubicBezTo>
                    <a:pt x="1268" y="18583"/>
                    <a:pt x="1" y="28590"/>
                    <a:pt x="601" y="38764"/>
                  </a:cubicBezTo>
                  <a:cubicBezTo>
                    <a:pt x="835" y="42367"/>
                    <a:pt x="1535" y="46903"/>
                    <a:pt x="4838" y="47604"/>
                  </a:cubicBezTo>
                  <a:cubicBezTo>
                    <a:pt x="5190" y="47677"/>
                    <a:pt x="5527" y="47712"/>
                    <a:pt x="5848" y="47712"/>
                  </a:cubicBezTo>
                  <a:cubicBezTo>
                    <a:pt x="9322" y="47712"/>
                    <a:pt x="11014" y="43649"/>
                    <a:pt x="12510" y="40565"/>
                  </a:cubicBezTo>
                  <a:cubicBezTo>
                    <a:pt x="16413" y="32426"/>
                    <a:pt x="16346" y="23420"/>
                    <a:pt x="17847" y="15547"/>
                  </a:cubicBezTo>
                  <a:cubicBezTo>
                    <a:pt x="17613" y="12846"/>
                    <a:pt x="17914" y="10777"/>
                    <a:pt x="17213" y="9110"/>
                  </a:cubicBezTo>
                  <a:cubicBezTo>
                    <a:pt x="15745" y="5607"/>
                    <a:pt x="16346" y="103"/>
                    <a:pt x="10608" y="3"/>
                  </a:cubicBezTo>
                  <a:cubicBezTo>
                    <a:pt x="10537" y="1"/>
                    <a:pt x="10466" y="0"/>
                    <a:pt x="1039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3" name="Google Shape;533;p62"/>
            <p:cNvSpPr/>
            <p:nvPr/>
          </p:nvSpPr>
          <p:spPr>
            <a:xfrm>
              <a:off x="1980270" y="3622875"/>
              <a:ext cx="25927" cy="80066"/>
            </a:xfrm>
            <a:custGeom>
              <a:rect b="b" l="l" r="r" t="t"/>
              <a:pathLst>
                <a:path extrusionOk="0" h="49963" w="16179">
                  <a:moveTo>
                    <a:pt x="6280" y="1"/>
                  </a:moveTo>
                  <a:cubicBezTo>
                    <a:pt x="5974" y="1"/>
                    <a:pt x="5660" y="17"/>
                    <a:pt x="5337" y="51"/>
                  </a:cubicBezTo>
                  <a:cubicBezTo>
                    <a:pt x="1301" y="484"/>
                    <a:pt x="300" y="3353"/>
                    <a:pt x="300" y="6856"/>
                  </a:cubicBezTo>
                  <a:lnTo>
                    <a:pt x="300" y="17330"/>
                  </a:lnTo>
                  <a:cubicBezTo>
                    <a:pt x="0" y="26203"/>
                    <a:pt x="1568" y="35810"/>
                    <a:pt x="3736" y="45383"/>
                  </a:cubicBezTo>
                  <a:cubicBezTo>
                    <a:pt x="4170" y="47218"/>
                    <a:pt x="4403" y="49653"/>
                    <a:pt x="6538" y="49920"/>
                  </a:cubicBezTo>
                  <a:cubicBezTo>
                    <a:pt x="6731" y="49949"/>
                    <a:pt x="6913" y="49963"/>
                    <a:pt x="7085" y="49963"/>
                  </a:cubicBezTo>
                  <a:cubicBezTo>
                    <a:pt x="9467" y="49963"/>
                    <a:pt x="9894" y="47292"/>
                    <a:pt x="10641" y="45550"/>
                  </a:cubicBezTo>
                  <a:cubicBezTo>
                    <a:pt x="16078" y="32541"/>
                    <a:pt x="16178" y="19131"/>
                    <a:pt x="13143" y="5655"/>
                  </a:cubicBezTo>
                  <a:cubicBezTo>
                    <a:pt x="12373" y="2331"/>
                    <a:pt x="9929" y="1"/>
                    <a:pt x="62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4" name="Google Shape;534;p62"/>
            <p:cNvSpPr/>
            <p:nvPr/>
          </p:nvSpPr>
          <p:spPr>
            <a:xfrm>
              <a:off x="2143520" y="3293872"/>
              <a:ext cx="28066" cy="72367"/>
            </a:xfrm>
            <a:custGeom>
              <a:rect b="b" l="l" r="r" t="t"/>
              <a:pathLst>
                <a:path extrusionOk="0" h="45159" w="17514">
                  <a:moveTo>
                    <a:pt x="9425" y="0"/>
                  </a:moveTo>
                  <a:cubicBezTo>
                    <a:pt x="4063" y="0"/>
                    <a:pt x="3641" y="5501"/>
                    <a:pt x="2403" y="9883"/>
                  </a:cubicBezTo>
                  <a:cubicBezTo>
                    <a:pt x="1" y="18656"/>
                    <a:pt x="1535" y="27529"/>
                    <a:pt x="1035" y="36336"/>
                  </a:cubicBezTo>
                  <a:cubicBezTo>
                    <a:pt x="835" y="40172"/>
                    <a:pt x="768" y="44408"/>
                    <a:pt x="6005" y="45075"/>
                  </a:cubicBezTo>
                  <a:cubicBezTo>
                    <a:pt x="6421" y="45131"/>
                    <a:pt x="6817" y="45158"/>
                    <a:pt x="7196" y="45158"/>
                  </a:cubicBezTo>
                  <a:cubicBezTo>
                    <a:pt x="11773" y="45158"/>
                    <a:pt x="13703" y="41234"/>
                    <a:pt x="14011" y="37537"/>
                  </a:cubicBezTo>
                  <a:cubicBezTo>
                    <a:pt x="14611" y="30331"/>
                    <a:pt x="17513" y="23326"/>
                    <a:pt x="16379" y="16888"/>
                  </a:cubicBezTo>
                  <a:cubicBezTo>
                    <a:pt x="16379" y="14353"/>
                    <a:pt x="16346" y="12785"/>
                    <a:pt x="16346" y="11184"/>
                  </a:cubicBezTo>
                  <a:cubicBezTo>
                    <a:pt x="16513" y="6214"/>
                    <a:pt x="16279" y="643"/>
                    <a:pt x="10275" y="43"/>
                  </a:cubicBezTo>
                  <a:cubicBezTo>
                    <a:pt x="9979" y="14"/>
                    <a:pt x="9696" y="0"/>
                    <a:pt x="94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5" name="Google Shape;535;p62"/>
            <p:cNvSpPr/>
            <p:nvPr/>
          </p:nvSpPr>
          <p:spPr>
            <a:xfrm>
              <a:off x="2714686" y="3283055"/>
              <a:ext cx="119258" cy="117117"/>
            </a:xfrm>
            <a:custGeom>
              <a:rect b="b" l="l" r="r" t="t"/>
              <a:pathLst>
                <a:path extrusionOk="0" h="73084" w="74420">
                  <a:moveTo>
                    <a:pt x="6433" y="0"/>
                  </a:moveTo>
                  <a:cubicBezTo>
                    <a:pt x="5906" y="0"/>
                    <a:pt x="5331" y="91"/>
                    <a:pt x="4703" y="288"/>
                  </a:cubicBezTo>
                  <a:cubicBezTo>
                    <a:pt x="0" y="1789"/>
                    <a:pt x="2669" y="6393"/>
                    <a:pt x="3403" y="9295"/>
                  </a:cubicBezTo>
                  <a:cubicBezTo>
                    <a:pt x="8606" y="29776"/>
                    <a:pt x="19581" y="47756"/>
                    <a:pt x="28554" y="66603"/>
                  </a:cubicBezTo>
                  <a:cubicBezTo>
                    <a:pt x="30327" y="70311"/>
                    <a:pt x="33285" y="73084"/>
                    <a:pt x="37819" y="73084"/>
                  </a:cubicBezTo>
                  <a:cubicBezTo>
                    <a:pt x="37976" y="73084"/>
                    <a:pt x="38134" y="73080"/>
                    <a:pt x="38294" y="73074"/>
                  </a:cubicBezTo>
                  <a:cubicBezTo>
                    <a:pt x="45032" y="72907"/>
                    <a:pt x="49269" y="68804"/>
                    <a:pt x="52771" y="63667"/>
                  </a:cubicBezTo>
                  <a:cubicBezTo>
                    <a:pt x="61978" y="50224"/>
                    <a:pt x="66414" y="34713"/>
                    <a:pt x="71785" y="19569"/>
                  </a:cubicBezTo>
                  <a:cubicBezTo>
                    <a:pt x="73719" y="14198"/>
                    <a:pt x="74420" y="8227"/>
                    <a:pt x="67715" y="6093"/>
                  </a:cubicBezTo>
                  <a:cubicBezTo>
                    <a:pt x="66748" y="5789"/>
                    <a:pt x="65892" y="5651"/>
                    <a:pt x="65129" y="5651"/>
                  </a:cubicBezTo>
                  <a:cubicBezTo>
                    <a:pt x="60448" y="5651"/>
                    <a:pt x="59314" y="10859"/>
                    <a:pt x="57908" y="14932"/>
                  </a:cubicBezTo>
                  <a:cubicBezTo>
                    <a:pt x="53572" y="27775"/>
                    <a:pt x="48968" y="40551"/>
                    <a:pt x="42731" y="52592"/>
                  </a:cubicBezTo>
                  <a:cubicBezTo>
                    <a:pt x="41107" y="55722"/>
                    <a:pt x="39594" y="57384"/>
                    <a:pt x="38033" y="57384"/>
                  </a:cubicBezTo>
                  <a:cubicBezTo>
                    <a:pt x="36514" y="57384"/>
                    <a:pt x="34950" y="55814"/>
                    <a:pt x="33190" y="52492"/>
                  </a:cubicBezTo>
                  <a:cubicBezTo>
                    <a:pt x="25352" y="37749"/>
                    <a:pt x="16512" y="23538"/>
                    <a:pt x="12209" y="7093"/>
                  </a:cubicBezTo>
                  <a:cubicBezTo>
                    <a:pt x="11395" y="4129"/>
                    <a:pt x="9999" y="0"/>
                    <a:pt x="6433" y="0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6" name="Google Shape;536;p62"/>
            <p:cNvSpPr/>
            <p:nvPr/>
          </p:nvSpPr>
          <p:spPr>
            <a:xfrm>
              <a:off x="3189471" y="3943304"/>
              <a:ext cx="25339" cy="115258"/>
            </a:xfrm>
            <a:custGeom>
              <a:rect b="b" l="l" r="r" t="t"/>
              <a:pathLst>
                <a:path extrusionOk="0" h="71924" w="15812">
                  <a:moveTo>
                    <a:pt x="7390" y="1"/>
                  </a:moveTo>
                  <a:cubicBezTo>
                    <a:pt x="7307" y="1"/>
                    <a:pt x="7223" y="2"/>
                    <a:pt x="7139" y="4"/>
                  </a:cubicBezTo>
                  <a:cubicBezTo>
                    <a:pt x="3770" y="105"/>
                    <a:pt x="1835" y="2239"/>
                    <a:pt x="1702" y="5442"/>
                  </a:cubicBezTo>
                  <a:cubicBezTo>
                    <a:pt x="1001" y="24689"/>
                    <a:pt x="301" y="43936"/>
                    <a:pt x="34" y="63216"/>
                  </a:cubicBezTo>
                  <a:cubicBezTo>
                    <a:pt x="0" y="66752"/>
                    <a:pt x="1268" y="71422"/>
                    <a:pt x="5871" y="71889"/>
                  </a:cubicBezTo>
                  <a:cubicBezTo>
                    <a:pt x="6115" y="71913"/>
                    <a:pt x="6349" y="71924"/>
                    <a:pt x="6573" y="71924"/>
                  </a:cubicBezTo>
                  <a:cubicBezTo>
                    <a:pt x="11158" y="71924"/>
                    <a:pt x="11673" y="67194"/>
                    <a:pt x="12309" y="63950"/>
                  </a:cubicBezTo>
                  <a:cubicBezTo>
                    <a:pt x="14544" y="52776"/>
                    <a:pt x="15812" y="41501"/>
                    <a:pt x="14611" y="27391"/>
                  </a:cubicBezTo>
                  <a:cubicBezTo>
                    <a:pt x="14611" y="22487"/>
                    <a:pt x="15011" y="14848"/>
                    <a:pt x="14444" y="7276"/>
                  </a:cubicBezTo>
                  <a:cubicBezTo>
                    <a:pt x="14116" y="3671"/>
                    <a:pt x="12081" y="1"/>
                    <a:pt x="7390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7" name="Google Shape;537;p62"/>
            <p:cNvSpPr/>
            <p:nvPr/>
          </p:nvSpPr>
          <p:spPr>
            <a:xfrm>
              <a:off x="3190220" y="4150597"/>
              <a:ext cx="28332" cy="102906"/>
            </a:xfrm>
            <a:custGeom>
              <a:rect b="b" l="l" r="r" t="t"/>
              <a:pathLst>
                <a:path extrusionOk="0" h="64216" w="17680">
                  <a:moveTo>
                    <a:pt x="8488" y="0"/>
                  </a:moveTo>
                  <a:cubicBezTo>
                    <a:pt x="4033" y="0"/>
                    <a:pt x="3149" y="3915"/>
                    <a:pt x="2235" y="7413"/>
                  </a:cubicBezTo>
                  <a:cubicBezTo>
                    <a:pt x="0" y="16153"/>
                    <a:pt x="1835" y="25092"/>
                    <a:pt x="1235" y="33932"/>
                  </a:cubicBezTo>
                  <a:cubicBezTo>
                    <a:pt x="167" y="40904"/>
                    <a:pt x="634" y="47809"/>
                    <a:pt x="1068" y="54780"/>
                  </a:cubicBezTo>
                  <a:cubicBezTo>
                    <a:pt x="1335" y="58583"/>
                    <a:pt x="1134" y="63587"/>
                    <a:pt x="5571" y="64154"/>
                  </a:cubicBezTo>
                  <a:cubicBezTo>
                    <a:pt x="5887" y="64196"/>
                    <a:pt x="6187" y="64216"/>
                    <a:pt x="6473" y="64216"/>
                  </a:cubicBezTo>
                  <a:cubicBezTo>
                    <a:pt x="10956" y="64216"/>
                    <a:pt x="11853" y="59252"/>
                    <a:pt x="12543" y="55614"/>
                  </a:cubicBezTo>
                  <a:cubicBezTo>
                    <a:pt x="15545" y="40070"/>
                    <a:pt x="17680" y="24459"/>
                    <a:pt x="14711" y="8581"/>
                  </a:cubicBezTo>
                  <a:cubicBezTo>
                    <a:pt x="14010" y="4744"/>
                    <a:pt x="14511" y="541"/>
                    <a:pt x="9307" y="41"/>
                  </a:cubicBezTo>
                  <a:cubicBezTo>
                    <a:pt x="9021" y="13"/>
                    <a:pt x="8749" y="0"/>
                    <a:pt x="8488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8" name="Google Shape;538;p62"/>
            <p:cNvSpPr/>
            <p:nvPr/>
          </p:nvSpPr>
          <p:spPr>
            <a:xfrm>
              <a:off x="3123615" y="4274250"/>
              <a:ext cx="29188" cy="98007"/>
            </a:xfrm>
            <a:custGeom>
              <a:rect b="b" l="l" r="r" t="t"/>
              <a:pathLst>
                <a:path extrusionOk="0" h="61159" w="18214">
                  <a:moveTo>
                    <a:pt x="10209" y="0"/>
                  </a:moveTo>
                  <a:cubicBezTo>
                    <a:pt x="10176" y="0"/>
                    <a:pt x="10142" y="0"/>
                    <a:pt x="10108" y="1"/>
                  </a:cubicBezTo>
                  <a:cubicBezTo>
                    <a:pt x="6672" y="34"/>
                    <a:pt x="4504" y="3036"/>
                    <a:pt x="3436" y="6005"/>
                  </a:cubicBezTo>
                  <a:cubicBezTo>
                    <a:pt x="768" y="13544"/>
                    <a:pt x="601" y="21483"/>
                    <a:pt x="1068" y="30389"/>
                  </a:cubicBezTo>
                  <a:cubicBezTo>
                    <a:pt x="0" y="37995"/>
                    <a:pt x="1268" y="46401"/>
                    <a:pt x="3269" y="54707"/>
                  </a:cubicBezTo>
                  <a:cubicBezTo>
                    <a:pt x="3903" y="57309"/>
                    <a:pt x="4570" y="60878"/>
                    <a:pt x="8006" y="61145"/>
                  </a:cubicBezTo>
                  <a:cubicBezTo>
                    <a:pt x="8138" y="61154"/>
                    <a:pt x="8265" y="61159"/>
                    <a:pt x="8389" y="61159"/>
                  </a:cubicBezTo>
                  <a:cubicBezTo>
                    <a:pt x="11764" y="61159"/>
                    <a:pt x="12073" y="57716"/>
                    <a:pt x="12910" y="55174"/>
                  </a:cubicBezTo>
                  <a:cubicBezTo>
                    <a:pt x="18213" y="39296"/>
                    <a:pt x="17846" y="22984"/>
                    <a:pt x="15678" y="6672"/>
                  </a:cubicBezTo>
                  <a:cubicBezTo>
                    <a:pt x="15248" y="3795"/>
                    <a:pt x="14097" y="0"/>
                    <a:pt x="10209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9" name="Google Shape;539;p62"/>
            <p:cNvSpPr/>
            <p:nvPr/>
          </p:nvSpPr>
          <p:spPr>
            <a:xfrm>
              <a:off x="3125806" y="4041640"/>
              <a:ext cx="28066" cy="98185"/>
            </a:xfrm>
            <a:custGeom>
              <a:rect b="b" l="l" r="r" t="t"/>
              <a:pathLst>
                <a:path extrusionOk="0" h="61270" w="17514">
                  <a:moveTo>
                    <a:pt x="10213" y="1"/>
                  </a:moveTo>
                  <a:cubicBezTo>
                    <a:pt x="9882" y="1"/>
                    <a:pt x="9536" y="28"/>
                    <a:pt x="9174" y="84"/>
                  </a:cubicBezTo>
                  <a:cubicBezTo>
                    <a:pt x="5305" y="685"/>
                    <a:pt x="3203" y="3687"/>
                    <a:pt x="3370" y="7657"/>
                  </a:cubicBezTo>
                  <a:cubicBezTo>
                    <a:pt x="3804" y="17830"/>
                    <a:pt x="1" y="27704"/>
                    <a:pt x="1635" y="37912"/>
                  </a:cubicBezTo>
                  <a:cubicBezTo>
                    <a:pt x="1635" y="43282"/>
                    <a:pt x="1202" y="48753"/>
                    <a:pt x="1836" y="54056"/>
                  </a:cubicBezTo>
                  <a:cubicBezTo>
                    <a:pt x="2169" y="56925"/>
                    <a:pt x="3070" y="61061"/>
                    <a:pt x="6839" y="61262"/>
                  </a:cubicBezTo>
                  <a:cubicBezTo>
                    <a:pt x="6921" y="61267"/>
                    <a:pt x="7002" y="61269"/>
                    <a:pt x="7081" y="61269"/>
                  </a:cubicBezTo>
                  <a:cubicBezTo>
                    <a:pt x="10078" y="61269"/>
                    <a:pt x="11394" y="57663"/>
                    <a:pt x="12076" y="55291"/>
                  </a:cubicBezTo>
                  <a:cubicBezTo>
                    <a:pt x="16746" y="39346"/>
                    <a:pt x="17513" y="22934"/>
                    <a:pt x="16046" y="6456"/>
                  </a:cubicBezTo>
                  <a:cubicBezTo>
                    <a:pt x="15770" y="3482"/>
                    <a:pt x="13972" y="1"/>
                    <a:pt x="10213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0" name="Google Shape;540;p62"/>
            <p:cNvSpPr/>
            <p:nvPr/>
          </p:nvSpPr>
          <p:spPr>
            <a:xfrm>
              <a:off x="3071229" y="4148128"/>
              <a:ext cx="25767" cy="99010"/>
            </a:xfrm>
            <a:custGeom>
              <a:rect b="b" l="l" r="r" t="t"/>
              <a:pathLst>
                <a:path extrusionOk="0" h="61785" w="16079">
                  <a:moveTo>
                    <a:pt x="6751" y="1"/>
                  </a:moveTo>
                  <a:cubicBezTo>
                    <a:pt x="6535" y="1"/>
                    <a:pt x="6309" y="16"/>
                    <a:pt x="6071" y="48"/>
                  </a:cubicBezTo>
                  <a:cubicBezTo>
                    <a:pt x="1835" y="648"/>
                    <a:pt x="1368" y="4751"/>
                    <a:pt x="1268" y="8254"/>
                  </a:cubicBezTo>
                  <a:cubicBezTo>
                    <a:pt x="1068" y="16459"/>
                    <a:pt x="1034" y="24699"/>
                    <a:pt x="1234" y="32971"/>
                  </a:cubicBezTo>
                  <a:cubicBezTo>
                    <a:pt x="1401" y="40510"/>
                    <a:pt x="0" y="48182"/>
                    <a:pt x="3002" y="55554"/>
                  </a:cubicBezTo>
                  <a:cubicBezTo>
                    <a:pt x="4146" y="58412"/>
                    <a:pt x="5168" y="61785"/>
                    <a:pt x="8545" y="61785"/>
                  </a:cubicBezTo>
                  <a:cubicBezTo>
                    <a:pt x="8715" y="61785"/>
                    <a:pt x="8891" y="61776"/>
                    <a:pt x="9073" y="61758"/>
                  </a:cubicBezTo>
                  <a:cubicBezTo>
                    <a:pt x="12876" y="61425"/>
                    <a:pt x="13877" y="57489"/>
                    <a:pt x="14077" y="54553"/>
                  </a:cubicBezTo>
                  <a:cubicBezTo>
                    <a:pt x="14577" y="47949"/>
                    <a:pt x="14244" y="41277"/>
                    <a:pt x="14244" y="34606"/>
                  </a:cubicBezTo>
                  <a:cubicBezTo>
                    <a:pt x="13944" y="25166"/>
                    <a:pt x="16078" y="15492"/>
                    <a:pt x="12042" y="6386"/>
                  </a:cubicBezTo>
                  <a:cubicBezTo>
                    <a:pt x="10850" y="3813"/>
                    <a:pt x="10159" y="1"/>
                    <a:pt x="675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1" name="Google Shape;541;p62"/>
            <p:cNvSpPr/>
            <p:nvPr/>
          </p:nvSpPr>
          <p:spPr>
            <a:xfrm>
              <a:off x="3082240" y="3497492"/>
              <a:ext cx="27425" cy="93219"/>
            </a:xfrm>
            <a:custGeom>
              <a:rect b="b" l="l" r="r" t="t"/>
              <a:pathLst>
                <a:path extrusionOk="0" h="58171" w="17114">
                  <a:moveTo>
                    <a:pt x="6406" y="1"/>
                  </a:moveTo>
                  <a:cubicBezTo>
                    <a:pt x="6071" y="1"/>
                    <a:pt x="5726" y="23"/>
                    <a:pt x="5371" y="70"/>
                  </a:cubicBezTo>
                  <a:cubicBezTo>
                    <a:pt x="1535" y="637"/>
                    <a:pt x="501" y="3839"/>
                    <a:pt x="301" y="7075"/>
                  </a:cubicBezTo>
                  <a:cubicBezTo>
                    <a:pt x="1" y="11178"/>
                    <a:pt x="201" y="15248"/>
                    <a:pt x="201" y="19384"/>
                  </a:cubicBezTo>
                  <a:cubicBezTo>
                    <a:pt x="401" y="30392"/>
                    <a:pt x="535" y="41433"/>
                    <a:pt x="4237" y="51940"/>
                  </a:cubicBezTo>
                  <a:cubicBezTo>
                    <a:pt x="5125" y="54451"/>
                    <a:pt x="6013" y="58171"/>
                    <a:pt x="9352" y="58171"/>
                  </a:cubicBezTo>
                  <a:cubicBezTo>
                    <a:pt x="9651" y="58171"/>
                    <a:pt x="9969" y="58141"/>
                    <a:pt x="10308" y="58078"/>
                  </a:cubicBezTo>
                  <a:cubicBezTo>
                    <a:pt x="13544" y="57511"/>
                    <a:pt x="13844" y="53742"/>
                    <a:pt x="14344" y="51107"/>
                  </a:cubicBezTo>
                  <a:cubicBezTo>
                    <a:pt x="17113" y="35996"/>
                    <a:pt x="13644" y="20985"/>
                    <a:pt x="12777" y="5908"/>
                  </a:cubicBezTo>
                  <a:cubicBezTo>
                    <a:pt x="12562" y="2786"/>
                    <a:pt x="10130" y="1"/>
                    <a:pt x="6406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2" name="Google Shape;542;p62"/>
            <p:cNvSpPr/>
            <p:nvPr/>
          </p:nvSpPr>
          <p:spPr>
            <a:xfrm>
              <a:off x="3188668" y="3717248"/>
              <a:ext cx="24592" cy="93443"/>
            </a:xfrm>
            <a:custGeom>
              <a:rect b="b" l="l" r="r" t="t"/>
              <a:pathLst>
                <a:path extrusionOk="0" h="58311" w="15346">
                  <a:moveTo>
                    <a:pt x="7611" y="1"/>
                  </a:moveTo>
                  <a:cubicBezTo>
                    <a:pt x="7566" y="1"/>
                    <a:pt x="7519" y="1"/>
                    <a:pt x="7473" y="2"/>
                  </a:cubicBezTo>
                  <a:cubicBezTo>
                    <a:pt x="2970" y="102"/>
                    <a:pt x="535" y="3204"/>
                    <a:pt x="435" y="7440"/>
                  </a:cubicBezTo>
                  <a:cubicBezTo>
                    <a:pt x="134" y="17514"/>
                    <a:pt x="1" y="27655"/>
                    <a:pt x="335" y="37729"/>
                  </a:cubicBezTo>
                  <a:cubicBezTo>
                    <a:pt x="601" y="44967"/>
                    <a:pt x="3437" y="51572"/>
                    <a:pt x="6272" y="58310"/>
                  </a:cubicBezTo>
                  <a:cubicBezTo>
                    <a:pt x="10542" y="56175"/>
                    <a:pt x="10442" y="52239"/>
                    <a:pt x="11342" y="49137"/>
                  </a:cubicBezTo>
                  <a:cubicBezTo>
                    <a:pt x="15345" y="35527"/>
                    <a:pt x="13010" y="21517"/>
                    <a:pt x="13544" y="7707"/>
                  </a:cubicBezTo>
                  <a:cubicBezTo>
                    <a:pt x="13709" y="3510"/>
                    <a:pt x="12499" y="1"/>
                    <a:pt x="7611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3" name="Google Shape;543;p62"/>
            <p:cNvSpPr/>
            <p:nvPr/>
          </p:nvSpPr>
          <p:spPr>
            <a:xfrm>
              <a:off x="3170442" y="3504128"/>
              <a:ext cx="25178" cy="87934"/>
            </a:xfrm>
            <a:custGeom>
              <a:rect b="b" l="l" r="r" t="t"/>
              <a:pathLst>
                <a:path extrusionOk="0" h="54873" w="15712">
                  <a:moveTo>
                    <a:pt x="8550" y="0"/>
                  </a:moveTo>
                  <a:cubicBezTo>
                    <a:pt x="6597" y="0"/>
                    <a:pt x="4994" y="1177"/>
                    <a:pt x="4637" y="3101"/>
                  </a:cubicBezTo>
                  <a:cubicBezTo>
                    <a:pt x="1368" y="19246"/>
                    <a:pt x="0" y="35424"/>
                    <a:pt x="5171" y="51469"/>
                  </a:cubicBezTo>
                  <a:cubicBezTo>
                    <a:pt x="5760" y="53203"/>
                    <a:pt x="6990" y="54873"/>
                    <a:pt x="9115" y="54873"/>
                  </a:cubicBezTo>
                  <a:cubicBezTo>
                    <a:pt x="9157" y="54873"/>
                    <a:pt x="9198" y="54872"/>
                    <a:pt x="9240" y="54871"/>
                  </a:cubicBezTo>
                  <a:cubicBezTo>
                    <a:pt x="11909" y="54738"/>
                    <a:pt x="12909" y="52736"/>
                    <a:pt x="13376" y="50435"/>
                  </a:cubicBezTo>
                  <a:cubicBezTo>
                    <a:pt x="15178" y="41728"/>
                    <a:pt x="15711" y="32956"/>
                    <a:pt x="15078" y="22048"/>
                  </a:cubicBezTo>
                  <a:cubicBezTo>
                    <a:pt x="15078" y="18112"/>
                    <a:pt x="15311" y="12107"/>
                    <a:pt x="15011" y="6203"/>
                  </a:cubicBezTo>
                  <a:cubicBezTo>
                    <a:pt x="14844" y="3234"/>
                    <a:pt x="12876" y="899"/>
                    <a:pt x="9841" y="165"/>
                  </a:cubicBezTo>
                  <a:cubicBezTo>
                    <a:pt x="9400" y="54"/>
                    <a:pt x="8967" y="0"/>
                    <a:pt x="8550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4" name="Google Shape;544;p62"/>
            <p:cNvSpPr/>
            <p:nvPr/>
          </p:nvSpPr>
          <p:spPr>
            <a:xfrm>
              <a:off x="3071550" y="3730233"/>
              <a:ext cx="25767" cy="83325"/>
            </a:xfrm>
            <a:custGeom>
              <a:rect b="b" l="l" r="r" t="t"/>
              <a:pathLst>
                <a:path extrusionOk="0" h="51997" w="16079">
                  <a:moveTo>
                    <a:pt x="6008" y="1"/>
                  </a:moveTo>
                  <a:cubicBezTo>
                    <a:pt x="5552" y="1"/>
                    <a:pt x="5071" y="66"/>
                    <a:pt x="4570" y="205"/>
                  </a:cubicBezTo>
                  <a:cubicBezTo>
                    <a:pt x="1702" y="1005"/>
                    <a:pt x="868" y="3407"/>
                    <a:pt x="834" y="6076"/>
                  </a:cubicBezTo>
                  <a:cubicBezTo>
                    <a:pt x="801" y="11413"/>
                    <a:pt x="834" y="16783"/>
                    <a:pt x="834" y="22120"/>
                  </a:cubicBezTo>
                  <a:cubicBezTo>
                    <a:pt x="1001" y="30927"/>
                    <a:pt x="0" y="39833"/>
                    <a:pt x="4303" y="47972"/>
                  </a:cubicBezTo>
                  <a:cubicBezTo>
                    <a:pt x="5251" y="49835"/>
                    <a:pt x="6078" y="51996"/>
                    <a:pt x="8483" y="51996"/>
                  </a:cubicBezTo>
                  <a:cubicBezTo>
                    <a:pt x="8619" y="51996"/>
                    <a:pt x="8760" y="51989"/>
                    <a:pt x="8907" y="51975"/>
                  </a:cubicBezTo>
                  <a:cubicBezTo>
                    <a:pt x="11042" y="51808"/>
                    <a:pt x="12309" y="50074"/>
                    <a:pt x="12710" y="48239"/>
                  </a:cubicBezTo>
                  <a:cubicBezTo>
                    <a:pt x="16079" y="33162"/>
                    <a:pt x="14211" y="18351"/>
                    <a:pt x="10475" y="3674"/>
                  </a:cubicBezTo>
                  <a:cubicBezTo>
                    <a:pt x="9947" y="1617"/>
                    <a:pt x="8284" y="1"/>
                    <a:pt x="600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5" name="Google Shape;545;p62"/>
            <p:cNvSpPr/>
            <p:nvPr/>
          </p:nvSpPr>
          <p:spPr>
            <a:xfrm>
              <a:off x="3126288" y="3623838"/>
              <a:ext cx="24590" cy="86894"/>
            </a:xfrm>
            <a:custGeom>
              <a:rect b="b" l="l" r="r" t="t"/>
              <a:pathLst>
                <a:path extrusionOk="0" h="54224" w="15345">
                  <a:moveTo>
                    <a:pt x="8671" y="0"/>
                  </a:moveTo>
                  <a:cubicBezTo>
                    <a:pt x="8531" y="0"/>
                    <a:pt x="8387" y="6"/>
                    <a:pt x="8239" y="17"/>
                  </a:cubicBezTo>
                  <a:cubicBezTo>
                    <a:pt x="5004" y="250"/>
                    <a:pt x="3936" y="3719"/>
                    <a:pt x="3436" y="6421"/>
                  </a:cubicBezTo>
                  <a:cubicBezTo>
                    <a:pt x="1835" y="14794"/>
                    <a:pt x="334" y="23200"/>
                    <a:pt x="1001" y="31806"/>
                  </a:cubicBezTo>
                  <a:cubicBezTo>
                    <a:pt x="1268" y="37777"/>
                    <a:pt x="0" y="43881"/>
                    <a:pt x="1835" y="49719"/>
                  </a:cubicBezTo>
                  <a:cubicBezTo>
                    <a:pt x="2428" y="51695"/>
                    <a:pt x="3020" y="54223"/>
                    <a:pt x="5796" y="54223"/>
                  </a:cubicBezTo>
                  <a:cubicBezTo>
                    <a:pt x="5832" y="54223"/>
                    <a:pt x="5868" y="54223"/>
                    <a:pt x="5904" y="54222"/>
                  </a:cubicBezTo>
                  <a:cubicBezTo>
                    <a:pt x="8173" y="54122"/>
                    <a:pt x="9107" y="52154"/>
                    <a:pt x="9674" y="50419"/>
                  </a:cubicBezTo>
                  <a:cubicBezTo>
                    <a:pt x="14210" y="36109"/>
                    <a:pt x="15344" y="21399"/>
                    <a:pt x="13877" y="6521"/>
                  </a:cubicBezTo>
                  <a:cubicBezTo>
                    <a:pt x="13587" y="3725"/>
                    <a:pt x="12369" y="0"/>
                    <a:pt x="867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6" name="Google Shape;546;p62"/>
            <p:cNvSpPr/>
            <p:nvPr/>
          </p:nvSpPr>
          <p:spPr>
            <a:xfrm>
              <a:off x="3076841" y="3940681"/>
              <a:ext cx="21063" cy="78553"/>
            </a:xfrm>
            <a:custGeom>
              <a:rect b="b" l="l" r="r" t="t"/>
              <a:pathLst>
                <a:path extrusionOk="0" h="49019" w="13144">
                  <a:moveTo>
                    <a:pt x="7881" y="0"/>
                  </a:moveTo>
                  <a:cubicBezTo>
                    <a:pt x="3948" y="0"/>
                    <a:pt x="1734" y="2945"/>
                    <a:pt x="1669" y="6712"/>
                  </a:cubicBezTo>
                  <a:cubicBezTo>
                    <a:pt x="1368" y="18387"/>
                    <a:pt x="1" y="30062"/>
                    <a:pt x="1602" y="41737"/>
                  </a:cubicBezTo>
                  <a:cubicBezTo>
                    <a:pt x="2056" y="45110"/>
                    <a:pt x="2857" y="49018"/>
                    <a:pt x="7070" y="49018"/>
                  </a:cubicBezTo>
                  <a:cubicBezTo>
                    <a:pt x="7190" y="49018"/>
                    <a:pt x="7313" y="49015"/>
                    <a:pt x="7439" y="49009"/>
                  </a:cubicBezTo>
                  <a:cubicBezTo>
                    <a:pt x="11876" y="48742"/>
                    <a:pt x="12576" y="44739"/>
                    <a:pt x="12710" y="41203"/>
                  </a:cubicBezTo>
                  <a:cubicBezTo>
                    <a:pt x="12910" y="35499"/>
                    <a:pt x="12743" y="29795"/>
                    <a:pt x="12743" y="24057"/>
                  </a:cubicBezTo>
                  <a:cubicBezTo>
                    <a:pt x="12877" y="24057"/>
                    <a:pt x="12943" y="24057"/>
                    <a:pt x="13077" y="24124"/>
                  </a:cubicBezTo>
                  <a:cubicBezTo>
                    <a:pt x="13077" y="18387"/>
                    <a:pt x="13144" y="12683"/>
                    <a:pt x="13077" y="6979"/>
                  </a:cubicBezTo>
                  <a:cubicBezTo>
                    <a:pt x="13043" y="3543"/>
                    <a:pt x="12176" y="174"/>
                    <a:pt x="8207" y="7"/>
                  </a:cubicBezTo>
                  <a:cubicBezTo>
                    <a:pt x="8097" y="3"/>
                    <a:pt x="7988" y="0"/>
                    <a:pt x="7881" y="0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7" name="Google Shape;547;p62"/>
            <p:cNvSpPr/>
            <p:nvPr/>
          </p:nvSpPr>
          <p:spPr>
            <a:xfrm>
              <a:off x="3125272" y="3834158"/>
              <a:ext cx="25767" cy="71215"/>
            </a:xfrm>
            <a:custGeom>
              <a:rect b="b" l="l" r="r" t="t"/>
              <a:pathLst>
                <a:path extrusionOk="0" h="44440" w="16079">
                  <a:moveTo>
                    <a:pt x="9878" y="1"/>
                  </a:moveTo>
                  <a:cubicBezTo>
                    <a:pt x="6191" y="1"/>
                    <a:pt x="4544" y="3453"/>
                    <a:pt x="4303" y="6337"/>
                  </a:cubicBezTo>
                  <a:cubicBezTo>
                    <a:pt x="3236" y="17512"/>
                    <a:pt x="0" y="28753"/>
                    <a:pt x="3570" y="40028"/>
                  </a:cubicBezTo>
                  <a:cubicBezTo>
                    <a:pt x="4246" y="42187"/>
                    <a:pt x="4767" y="44439"/>
                    <a:pt x="7328" y="44439"/>
                  </a:cubicBezTo>
                  <a:cubicBezTo>
                    <a:pt x="7418" y="44439"/>
                    <a:pt x="7511" y="44436"/>
                    <a:pt x="7606" y="44431"/>
                  </a:cubicBezTo>
                  <a:cubicBezTo>
                    <a:pt x="9774" y="44297"/>
                    <a:pt x="10675" y="42463"/>
                    <a:pt x="11075" y="40495"/>
                  </a:cubicBezTo>
                  <a:cubicBezTo>
                    <a:pt x="12843" y="32189"/>
                    <a:pt x="16079" y="24116"/>
                    <a:pt x="15145" y="16911"/>
                  </a:cubicBezTo>
                  <a:cubicBezTo>
                    <a:pt x="15145" y="12875"/>
                    <a:pt x="15178" y="10306"/>
                    <a:pt x="15145" y="7771"/>
                  </a:cubicBezTo>
                  <a:cubicBezTo>
                    <a:pt x="15078" y="4569"/>
                    <a:pt x="15145" y="933"/>
                    <a:pt x="11175" y="132"/>
                  </a:cubicBezTo>
                  <a:cubicBezTo>
                    <a:pt x="10717" y="43"/>
                    <a:pt x="10285" y="1"/>
                    <a:pt x="9878" y="1"/>
                  </a:cubicBez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8" name="Google Shape;548;p62"/>
            <p:cNvSpPr/>
            <p:nvPr/>
          </p:nvSpPr>
          <p:spPr>
            <a:xfrm>
              <a:off x="1681777" y="2182067"/>
              <a:ext cx="271178" cy="113691"/>
            </a:xfrm>
            <a:custGeom>
              <a:rect b="b" l="l" r="r" t="t"/>
              <a:pathLst>
                <a:path extrusionOk="0" h="70946" w="169222">
                  <a:moveTo>
                    <a:pt x="129243" y="0"/>
                  </a:moveTo>
                  <a:cubicBezTo>
                    <a:pt x="99852" y="0"/>
                    <a:pt x="71383" y="5963"/>
                    <a:pt x="43332" y="13917"/>
                  </a:cubicBezTo>
                  <a:cubicBezTo>
                    <a:pt x="28688" y="18020"/>
                    <a:pt x="16179" y="25592"/>
                    <a:pt x="7640" y="38968"/>
                  </a:cubicBezTo>
                  <a:cubicBezTo>
                    <a:pt x="1" y="50877"/>
                    <a:pt x="4504" y="65621"/>
                    <a:pt x="17947" y="69824"/>
                  </a:cubicBezTo>
                  <a:cubicBezTo>
                    <a:pt x="20413" y="70596"/>
                    <a:pt x="22964" y="70945"/>
                    <a:pt x="25515" y="70945"/>
                  </a:cubicBezTo>
                  <a:cubicBezTo>
                    <a:pt x="28035" y="70945"/>
                    <a:pt x="30554" y="70604"/>
                    <a:pt x="32991" y="69990"/>
                  </a:cubicBezTo>
                  <a:cubicBezTo>
                    <a:pt x="64480" y="62118"/>
                    <a:pt x="95669" y="52945"/>
                    <a:pt x="127559" y="46474"/>
                  </a:cubicBezTo>
                  <a:cubicBezTo>
                    <a:pt x="139500" y="44039"/>
                    <a:pt x="151676" y="40836"/>
                    <a:pt x="161216" y="32097"/>
                  </a:cubicBezTo>
                  <a:cubicBezTo>
                    <a:pt x="167254" y="26526"/>
                    <a:pt x="169222" y="19688"/>
                    <a:pt x="166520" y="12249"/>
                  </a:cubicBezTo>
                  <a:cubicBezTo>
                    <a:pt x="163662" y="4472"/>
                    <a:pt x="157790" y="7"/>
                    <a:pt x="149137" y="7"/>
                  </a:cubicBezTo>
                  <a:cubicBezTo>
                    <a:pt x="149105" y="7"/>
                    <a:pt x="149073" y="7"/>
                    <a:pt x="149041" y="7"/>
                  </a:cubicBezTo>
                  <a:lnTo>
                    <a:pt x="130928" y="7"/>
                  </a:lnTo>
                  <a:cubicBezTo>
                    <a:pt x="130366" y="3"/>
                    <a:pt x="129804" y="0"/>
                    <a:pt x="129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9" name="Google Shape;549;p62"/>
            <p:cNvSpPr/>
            <p:nvPr/>
          </p:nvSpPr>
          <p:spPr>
            <a:xfrm>
              <a:off x="2809674" y="2161480"/>
              <a:ext cx="303839" cy="69667"/>
            </a:xfrm>
            <a:custGeom>
              <a:rect b="b" l="l" r="r" t="t"/>
              <a:pathLst>
                <a:path extrusionOk="0" h="43474" w="189603">
                  <a:moveTo>
                    <a:pt x="112471" y="0"/>
                  </a:moveTo>
                  <a:cubicBezTo>
                    <a:pt x="101485" y="0"/>
                    <a:pt x="90504" y="706"/>
                    <a:pt x="79491" y="1412"/>
                  </a:cubicBezTo>
                  <a:cubicBezTo>
                    <a:pt x="59310" y="2647"/>
                    <a:pt x="39396" y="5849"/>
                    <a:pt x="19348" y="7984"/>
                  </a:cubicBezTo>
                  <a:cubicBezTo>
                    <a:pt x="13310" y="8618"/>
                    <a:pt x="6972" y="10753"/>
                    <a:pt x="4304" y="17858"/>
                  </a:cubicBezTo>
                  <a:cubicBezTo>
                    <a:pt x="1" y="29299"/>
                    <a:pt x="7773" y="38873"/>
                    <a:pt x="22950" y="39440"/>
                  </a:cubicBezTo>
                  <a:cubicBezTo>
                    <a:pt x="65314" y="40941"/>
                    <a:pt x="107678" y="42008"/>
                    <a:pt x="152743" y="43309"/>
                  </a:cubicBezTo>
                  <a:cubicBezTo>
                    <a:pt x="153238" y="43289"/>
                    <a:pt x="153751" y="43280"/>
                    <a:pt x="154279" y="43280"/>
                  </a:cubicBezTo>
                  <a:cubicBezTo>
                    <a:pt x="156803" y="43280"/>
                    <a:pt x="159686" y="43474"/>
                    <a:pt x="162747" y="43474"/>
                  </a:cubicBezTo>
                  <a:cubicBezTo>
                    <a:pt x="167375" y="43474"/>
                    <a:pt x="172409" y="43031"/>
                    <a:pt x="177227" y="40807"/>
                  </a:cubicBezTo>
                  <a:cubicBezTo>
                    <a:pt x="184633" y="37338"/>
                    <a:pt x="188802" y="31434"/>
                    <a:pt x="189269" y="22995"/>
                  </a:cubicBezTo>
                  <a:cubicBezTo>
                    <a:pt x="189603" y="16990"/>
                    <a:pt x="186434" y="13154"/>
                    <a:pt x="181330" y="11353"/>
                  </a:cubicBezTo>
                  <a:cubicBezTo>
                    <a:pt x="167053" y="6349"/>
                    <a:pt x="152209" y="3481"/>
                    <a:pt x="137132" y="1479"/>
                  </a:cubicBezTo>
                  <a:cubicBezTo>
                    <a:pt x="128898" y="395"/>
                    <a:pt x="120683" y="0"/>
                    <a:pt x="1124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0" name="Google Shape;550;p62"/>
            <p:cNvSpPr/>
            <p:nvPr/>
          </p:nvSpPr>
          <p:spPr>
            <a:xfrm>
              <a:off x="2199541" y="2281539"/>
              <a:ext cx="139999" cy="172129"/>
            </a:xfrm>
            <a:custGeom>
              <a:rect b="b" l="l" r="r" t="t"/>
              <a:pathLst>
                <a:path extrusionOk="0" h="107413" w="87363">
                  <a:moveTo>
                    <a:pt x="80115" y="1"/>
                  </a:moveTo>
                  <a:cubicBezTo>
                    <a:pt x="75430" y="1"/>
                    <a:pt x="74001" y="5486"/>
                    <a:pt x="71985" y="9152"/>
                  </a:cubicBezTo>
                  <a:cubicBezTo>
                    <a:pt x="70784" y="11353"/>
                    <a:pt x="70017" y="13855"/>
                    <a:pt x="69350" y="16290"/>
                  </a:cubicBezTo>
                  <a:cubicBezTo>
                    <a:pt x="66614" y="26364"/>
                    <a:pt x="64046" y="36505"/>
                    <a:pt x="61277" y="46612"/>
                  </a:cubicBezTo>
                  <a:cubicBezTo>
                    <a:pt x="57641" y="59721"/>
                    <a:pt x="54206" y="72931"/>
                    <a:pt x="47768" y="85073"/>
                  </a:cubicBezTo>
                  <a:cubicBezTo>
                    <a:pt x="45969" y="88445"/>
                    <a:pt x="44171" y="90087"/>
                    <a:pt x="42270" y="90087"/>
                  </a:cubicBezTo>
                  <a:cubicBezTo>
                    <a:pt x="40504" y="90087"/>
                    <a:pt x="38650" y="88670"/>
                    <a:pt x="36626" y="85907"/>
                  </a:cubicBezTo>
                  <a:cubicBezTo>
                    <a:pt x="29188" y="75866"/>
                    <a:pt x="23617" y="64992"/>
                    <a:pt x="21149" y="52616"/>
                  </a:cubicBezTo>
                  <a:cubicBezTo>
                    <a:pt x="18814" y="40808"/>
                    <a:pt x="16912" y="28899"/>
                    <a:pt x="12743" y="17558"/>
                  </a:cubicBezTo>
                  <a:cubicBezTo>
                    <a:pt x="11572" y="14398"/>
                    <a:pt x="10094" y="10904"/>
                    <a:pt x="6461" y="10904"/>
                  </a:cubicBezTo>
                  <a:cubicBezTo>
                    <a:pt x="5953" y="10904"/>
                    <a:pt x="5402" y="10972"/>
                    <a:pt x="4804" y="11120"/>
                  </a:cubicBezTo>
                  <a:cubicBezTo>
                    <a:pt x="0" y="12321"/>
                    <a:pt x="167" y="16757"/>
                    <a:pt x="734" y="20526"/>
                  </a:cubicBezTo>
                  <a:cubicBezTo>
                    <a:pt x="1801" y="28699"/>
                    <a:pt x="3303" y="36805"/>
                    <a:pt x="4570" y="44944"/>
                  </a:cubicBezTo>
                  <a:cubicBezTo>
                    <a:pt x="7572" y="64391"/>
                    <a:pt x="14010" y="82504"/>
                    <a:pt x="27086" y="97548"/>
                  </a:cubicBezTo>
                  <a:cubicBezTo>
                    <a:pt x="32761" y="104114"/>
                    <a:pt x="38662" y="107412"/>
                    <a:pt x="44280" y="107412"/>
                  </a:cubicBezTo>
                  <a:cubicBezTo>
                    <a:pt x="50649" y="107412"/>
                    <a:pt x="56652" y="103172"/>
                    <a:pt x="61544" y="94646"/>
                  </a:cubicBezTo>
                  <a:cubicBezTo>
                    <a:pt x="76188" y="69195"/>
                    <a:pt x="79791" y="40241"/>
                    <a:pt x="86729" y="14822"/>
                  </a:cubicBezTo>
                  <a:cubicBezTo>
                    <a:pt x="86295" y="7617"/>
                    <a:pt x="87363" y="1480"/>
                    <a:pt x="81492" y="145"/>
                  </a:cubicBezTo>
                  <a:cubicBezTo>
                    <a:pt x="81003" y="47"/>
                    <a:pt x="80546" y="1"/>
                    <a:pt x="8011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1" name="Google Shape;551;p62"/>
            <p:cNvSpPr/>
            <p:nvPr/>
          </p:nvSpPr>
          <p:spPr>
            <a:xfrm>
              <a:off x="2538819" y="2272222"/>
              <a:ext cx="126208" cy="153911"/>
            </a:xfrm>
            <a:custGeom>
              <a:rect b="b" l="l" r="r" t="t"/>
              <a:pathLst>
                <a:path extrusionOk="0" h="96044" w="78757">
                  <a:moveTo>
                    <a:pt x="7545" y="1"/>
                  </a:moveTo>
                  <a:cubicBezTo>
                    <a:pt x="6712" y="1"/>
                    <a:pt x="5782" y="220"/>
                    <a:pt x="4737" y="722"/>
                  </a:cubicBezTo>
                  <a:cubicBezTo>
                    <a:pt x="0" y="2990"/>
                    <a:pt x="2168" y="7227"/>
                    <a:pt x="3569" y="10696"/>
                  </a:cubicBezTo>
                  <a:cubicBezTo>
                    <a:pt x="8940" y="23939"/>
                    <a:pt x="12376" y="37749"/>
                    <a:pt x="15511" y="51625"/>
                  </a:cubicBezTo>
                  <a:cubicBezTo>
                    <a:pt x="18613" y="65435"/>
                    <a:pt x="24684" y="77844"/>
                    <a:pt x="32857" y="89319"/>
                  </a:cubicBezTo>
                  <a:cubicBezTo>
                    <a:pt x="35474" y="93001"/>
                    <a:pt x="38534" y="96044"/>
                    <a:pt x="43178" y="96044"/>
                  </a:cubicBezTo>
                  <a:cubicBezTo>
                    <a:pt x="43626" y="96044"/>
                    <a:pt x="44088" y="96016"/>
                    <a:pt x="44565" y="95957"/>
                  </a:cubicBezTo>
                  <a:cubicBezTo>
                    <a:pt x="50469" y="95190"/>
                    <a:pt x="53305" y="90920"/>
                    <a:pt x="54539" y="85783"/>
                  </a:cubicBezTo>
                  <a:cubicBezTo>
                    <a:pt x="58242" y="69938"/>
                    <a:pt x="65413" y="55461"/>
                    <a:pt x="71751" y="40617"/>
                  </a:cubicBezTo>
                  <a:cubicBezTo>
                    <a:pt x="75454" y="31878"/>
                    <a:pt x="78756" y="22938"/>
                    <a:pt x="77956" y="13131"/>
                  </a:cubicBezTo>
                  <a:cubicBezTo>
                    <a:pt x="77622" y="9061"/>
                    <a:pt x="77622" y="4258"/>
                    <a:pt x="72552" y="3291"/>
                  </a:cubicBezTo>
                  <a:cubicBezTo>
                    <a:pt x="72130" y="3215"/>
                    <a:pt x="71738" y="3179"/>
                    <a:pt x="71371" y="3179"/>
                  </a:cubicBezTo>
                  <a:cubicBezTo>
                    <a:pt x="67393" y="3179"/>
                    <a:pt x="66527" y="7413"/>
                    <a:pt x="65213" y="10529"/>
                  </a:cubicBezTo>
                  <a:cubicBezTo>
                    <a:pt x="56640" y="30577"/>
                    <a:pt x="48201" y="50658"/>
                    <a:pt x="39228" y="71806"/>
                  </a:cubicBezTo>
                  <a:cubicBezTo>
                    <a:pt x="31856" y="61899"/>
                    <a:pt x="29855" y="51225"/>
                    <a:pt x="26853" y="40918"/>
                  </a:cubicBezTo>
                  <a:cubicBezTo>
                    <a:pt x="23450" y="29042"/>
                    <a:pt x="20014" y="17134"/>
                    <a:pt x="14110" y="6226"/>
                  </a:cubicBezTo>
                  <a:cubicBezTo>
                    <a:pt x="12596" y="3357"/>
                    <a:pt x="10806" y="1"/>
                    <a:pt x="7545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2" name="Google Shape;552;p62"/>
            <p:cNvSpPr/>
            <p:nvPr/>
          </p:nvSpPr>
          <p:spPr>
            <a:xfrm>
              <a:off x="1483887" y="3537914"/>
              <a:ext cx="120168" cy="35995"/>
            </a:xfrm>
            <a:custGeom>
              <a:rect b="b" l="l" r="r" t="t"/>
              <a:pathLst>
                <a:path extrusionOk="0" h="22462" w="74988">
                  <a:moveTo>
                    <a:pt x="64858" y="0"/>
                  </a:moveTo>
                  <a:cubicBezTo>
                    <a:pt x="63983" y="0"/>
                    <a:pt x="63092" y="62"/>
                    <a:pt x="62212" y="164"/>
                  </a:cubicBezTo>
                  <a:cubicBezTo>
                    <a:pt x="54706" y="1031"/>
                    <a:pt x="47134" y="2032"/>
                    <a:pt x="39762" y="3533"/>
                  </a:cubicBezTo>
                  <a:cubicBezTo>
                    <a:pt x="28354" y="5868"/>
                    <a:pt x="16946" y="8537"/>
                    <a:pt x="5605" y="11272"/>
                  </a:cubicBezTo>
                  <a:cubicBezTo>
                    <a:pt x="2769" y="11973"/>
                    <a:pt x="1" y="13841"/>
                    <a:pt x="401" y="17143"/>
                  </a:cubicBezTo>
                  <a:cubicBezTo>
                    <a:pt x="868" y="20645"/>
                    <a:pt x="3737" y="22280"/>
                    <a:pt x="7273" y="22447"/>
                  </a:cubicBezTo>
                  <a:cubicBezTo>
                    <a:pt x="7806" y="22458"/>
                    <a:pt x="8336" y="22462"/>
                    <a:pt x="8865" y="22462"/>
                  </a:cubicBezTo>
                  <a:cubicBezTo>
                    <a:pt x="9923" y="22462"/>
                    <a:pt x="10975" y="22447"/>
                    <a:pt x="12043" y="22447"/>
                  </a:cubicBezTo>
                  <a:cubicBezTo>
                    <a:pt x="29855" y="20045"/>
                    <a:pt x="47268" y="15609"/>
                    <a:pt x="65247" y="13974"/>
                  </a:cubicBezTo>
                  <a:cubicBezTo>
                    <a:pt x="69384" y="13607"/>
                    <a:pt x="74988" y="12273"/>
                    <a:pt x="73620" y="6002"/>
                  </a:cubicBezTo>
                  <a:cubicBezTo>
                    <a:pt x="72553" y="1295"/>
                    <a:pt x="68859" y="0"/>
                    <a:pt x="64858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3" name="Google Shape;553;p62"/>
            <p:cNvSpPr/>
            <p:nvPr/>
          </p:nvSpPr>
          <p:spPr>
            <a:xfrm>
              <a:off x="1741806" y="3397068"/>
              <a:ext cx="119367" cy="31313"/>
            </a:xfrm>
            <a:custGeom>
              <a:rect b="b" l="l" r="r" t="t"/>
              <a:pathLst>
                <a:path extrusionOk="0" h="19540" w="74488">
                  <a:moveTo>
                    <a:pt x="62720" y="1"/>
                  </a:moveTo>
                  <a:cubicBezTo>
                    <a:pt x="61132" y="1"/>
                    <a:pt x="59517" y="137"/>
                    <a:pt x="57942" y="326"/>
                  </a:cubicBezTo>
                  <a:cubicBezTo>
                    <a:pt x="49236" y="1426"/>
                    <a:pt x="40363" y="1927"/>
                    <a:pt x="31890" y="4028"/>
                  </a:cubicBezTo>
                  <a:cubicBezTo>
                    <a:pt x="23217" y="6197"/>
                    <a:pt x="14244" y="4262"/>
                    <a:pt x="5738" y="7264"/>
                  </a:cubicBezTo>
                  <a:cubicBezTo>
                    <a:pt x="1869" y="8632"/>
                    <a:pt x="1" y="10867"/>
                    <a:pt x="435" y="14969"/>
                  </a:cubicBezTo>
                  <a:cubicBezTo>
                    <a:pt x="935" y="19539"/>
                    <a:pt x="4504" y="19006"/>
                    <a:pt x="7606" y="19106"/>
                  </a:cubicBezTo>
                  <a:cubicBezTo>
                    <a:pt x="8763" y="19117"/>
                    <a:pt x="9919" y="19121"/>
                    <a:pt x="11153" y="19121"/>
                  </a:cubicBezTo>
                  <a:cubicBezTo>
                    <a:pt x="13622" y="19121"/>
                    <a:pt x="16401" y="19106"/>
                    <a:pt x="20115" y="19106"/>
                  </a:cubicBezTo>
                  <a:cubicBezTo>
                    <a:pt x="34692" y="18372"/>
                    <a:pt x="51237" y="16771"/>
                    <a:pt x="67282" y="12001"/>
                  </a:cubicBezTo>
                  <a:cubicBezTo>
                    <a:pt x="70485" y="11033"/>
                    <a:pt x="74487" y="9132"/>
                    <a:pt x="73820" y="5096"/>
                  </a:cubicBezTo>
                  <a:cubicBezTo>
                    <a:pt x="73153" y="1293"/>
                    <a:pt x="68950" y="593"/>
                    <a:pt x="65481" y="159"/>
                  </a:cubicBezTo>
                  <a:cubicBezTo>
                    <a:pt x="64579" y="48"/>
                    <a:pt x="63654" y="1"/>
                    <a:pt x="62720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4" name="Google Shape;554;p62"/>
            <p:cNvSpPr/>
            <p:nvPr/>
          </p:nvSpPr>
          <p:spPr>
            <a:xfrm>
              <a:off x="1766237" y="3485989"/>
              <a:ext cx="106803" cy="30556"/>
            </a:xfrm>
            <a:custGeom>
              <a:rect b="b" l="l" r="r" t="t"/>
              <a:pathLst>
                <a:path extrusionOk="0" h="19068" w="66648">
                  <a:moveTo>
                    <a:pt x="54401" y="0"/>
                  </a:moveTo>
                  <a:cubicBezTo>
                    <a:pt x="53124" y="0"/>
                    <a:pt x="51832" y="117"/>
                    <a:pt x="50503" y="343"/>
                  </a:cubicBezTo>
                  <a:cubicBezTo>
                    <a:pt x="37908" y="2453"/>
                    <a:pt x="25433" y="5513"/>
                    <a:pt x="12515" y="5513"/>
                  </a:cubicBezTo>
                  <a:cubicBezTo>
                    <a:pt x="11747" y="5513"/>
                    <a:pt x="10978" y="5503"/>
                    <a:pt x="10207" y="5480"/>
                  </a:cubicBezTo>
                  <a:cubicBezTo>
                    <a:pt x="9665" y="5462"/>
                    <a:pt x="9108" y="5447"/>
                    <a:pt x="8547" y="5447"/>
                  </a:cubicBezTo>
                  <a:cubicBezTo>
                    <a:pt x="4938" y="5447"/>
                    <a:pt x="1211" y="6091"/>
                    <a:pt x="634" y="10884"/>
                  </a:cubicBezTo>
                  <a:cubicBezTo>
                    <a:pt x="0" y="16054"/>
                    <a:pt x="4603" y="16888"/>
                    <a:pt x="8173" y="17689"/>
                  </a:cubicBezTo>
                  <a:cubicBezTo>
                    <a:pt x="12142" y="18556"/>
                    <a:pt x="16278" y="18589"/>
                    <a:pt x="20348" y="19023"/>
                  </a:cubicBezTo>
                  <a:cubicBezTo>
                    <a:pt x="20979" y="19053"/>
                    <a:pt x="21609" y="19068"/>
                    <a:pt x="22237" y="19068"/>
                  </a:cubicBezTo>
                  <a:cubicBezTo>
                    <a:pt x="29901" y="19068"/>
                    <a:pt x="37312" y="16946"/>
                    <a:pt x="44865" y="16021"/>
                  </a:cubicBezTo>
                  <a:cubicBezTo>
                    <a:pt x="51070" y="15254"/>
                    <a:pt x="57341" y="13386"/>
                    <a:pt x="62245" y="9049"/>
                  </a:cubicBezTo>
                  <a:cubicBezTo>
                    <a:pt x="65914" y="5847"/>
                    <a:pt x="66648" y="2845"/>
                    <a:pt x="60743" y="1010"/>
                  </a:cubicBezTo>
                  <a:cubicBezTo>
                    <a:pt x="58599" y="323"/>
                    <a:pt x="56520" y="0"/>
                    <a:pt x="54401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5" name="Google Shape;555;p62"/>
            <p:cNvSpPr/>
            <p:nvPr/>
          </p:nvSpPr>
          <p:spPr>
            <a:xfrm>
              <a:off x="1635272" y="3466947"/>
              <a:ext cx="104719" cy="21626"/>
            </a:xfrm>
            <a:custGeom>
              <a:rect b="b" l="l" r="r" t="t"/>
              <a:pathLst>
                <a:path extrusionOk="0" h="13495" w="65347">
                  <a:moveTo>
                    <a:pt x="46686" y="0"/>
                  </a:moveTo>
                  <a:cubicBezTo>
                    <a:pt x="42025" y="0"/>
                    <a:pt x="37370" y="51"/>
                    <a:pt x="32690" y="51"/>
                  </a:cubicBezTo>
                  <a:cubicBezTo>
                    <a:pt x="32690" y="84"/>
                    <a:pt x="32690" y="117"/>
                    <a:pt x="32657" y="217"/>
                  </a:cubicBezTo>
                  <a:cubicBezTo>
                    <a:pt x="27607" y="217"/>
                    <a:pt x="22545" y="116"/>
                    <a:pt x="17493" y="116"/>
                  </a:cubicBezTo>
                  <a:cubicBezTo>
                    <a:pt x="14336" y="116"/>
                    <a:pt x="11182" y="156"/>
                    <a:pt x="8039" y="284"/>
                  </a:cubicBezTo>
                  <a:cubicBezTo>
                    <a:pt x="4270" y="451"/>
                    <a:pt x="0" y="1585"/>
                    <a:pt x="300" y="6622"/>
                  </a:cubicBezTo>
                  <a:cubicBezTo>
                    <a:pt x="534" y="11092"/>
                    <a:pt x="4003" y="13093"/>
                    <a:pt x="8139" y="13360"/>
                  </a:cubicBezTo>
                  <a:cubicBezTo>
                    <a:pt x="10091" y="13464"/>
                    <a:pt x="12048" y="13495"/>
                    <a:pt x="14007" y="13495"/>
                  </a:cubicBezTo>
                  <a:cubicBezTo>
                    <a:pt x="16468" y="13495"/>
                    <a:pt x="18930" y="13446"/>
                    <a:pt x="21382" y="13427"/>
                  </a:cubicBezTo>
                  <a:cubicBezTo>
                    <a:pt x="33057" y="13260"/>
                    <a:pt x="44732" y="13394"/>
                    <a:pt x="56340" y="12626"/>
                  </a:cubicBezTo>
                  <a:cubicBezTo>
                    <a:pt x="59976" y="12393"/>
                    <a:pt x="65347" y="11292"/>
                    <a:pt x="64846" y="5688"/>
                  </a:cubicBezTo>
                  <a:cubicBezTo>
                    <a:pt x="64346" y="251"/>
                    <a:pt x="59509" y="184"/>
                    <a:pt x="55440" y="84"/>
                  </a:cubicBezTo>
                  <a:cubicBezTo>
                    <a:pt x="52514" y="20"/>
                    <a:pt x="49599" y="0"/>
                    <a:pt x="46686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6" name="Google Shape;556;p62"/>
            <p:cNvSpPr/>
            <p:nvPr/>
          </p:nvSpPr>
          <p:spPr>
            <a:xfrm>
              <a:off x="1492871" y="3445066"/>
              <a:ext cx="93919" cy="24634"/>
            </a:xfrm>
            <a:custGeom>
              <a:rect b="b" l="l" r="r" t="t"/>
              <a:pathLst>
                <a:path extrusionOk="0" h="15372" w="58608">
                  <a:moveTo>
                    <a:pt x="30735" y="0"/>
                  </a:moveTo>
                  <a:cubicBezTo>
                    <a:pt x="24390" y="0"/>
                    <a:pt x="17375" y="2267"/>
                    <a:pt x="10224" y="2267"/>
                  </a:cubicBezTo>
                  <a:cubicBezTo>
                    <a:pt x="10063" y="2267"/>
                    <a:pt x="9901" y="2266"/>
                    <a:pt x="9739" y="2263"/>
                  </a:cubicBezTo>
                  <a:cubicBezTo>
                    <a:pt x="9672" y="2263"/>
                    <a:pt x="9605" y="2262"/>
                    <a:pt x="9538" y="2262"/>
                  </a:cubicBezTo>
                  <a:cubicBezTo>
                    <a:pt x="4704" y="2262"/>
                    <a:pt x="0" y="3472"/>
                    <a:pt x="132" y="8901"/>
                  </a:cubicBezTo>
                  <a:cubicBezTo>
                    <a:pt x="255" y="13873"/>
                    <a:pt x="4811" y="15372"/>
                    <a:pt x="9020" y="15372"/>
                  </a:cubicBezTo>
                  <a:cubicBezTo>
                    <a:pt x="9385" y="15372"/>
                    <a:pt x="9749" y="15361"/>
                    <a:pt x="10106" y="15339"/>
                  </a:cubicBezTo>
                  <a:cubicBezTo>
                    <a:pt x="24583" y="14372"/>
                    <a:pt x="38960" y="12971"/>
                    <a:pt x="53370" y="11637"/>
                  </a:cubicBezTo>
                  <a:cubicBezTo>
                    <a:pt x="56639" y="11370"/>
                    <a:pt x="58607" y="9368"/>
                    <a:pt x="58507" y="5966"/>
                  </a:cubicBezTo>
                  <a:cubicBezTo>
                    <a:pt x="58440" y="2597"/>
                    <a:pt x="56372" y="662"/>
                    <a:pt x="53137" y="529"/>
                  </a:cubicBezTo>
                  <a:cubicBezTo>
                    <a:pt x="51123" y="454"/>
                    <a:pt x="49104" y="430"/>
                    <a:pt x="46998" y="430"/>
                  </a:cubicBezTo>
                  <a:cubicBezTo>
                    <a:pt x="43488" y="430"/>
                    <a:pt x="39735" y="495"/>
                    <a:pt x="35357" y="495"/>
                  </a:cubicBezTo>
                  <a:cubicBezTo>
                    <a:pt x="33864" y="142"/>
                    <a:pt x="32320" y="0"/>
                    <a:pt x="30735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7" name="Google Shape;557;p62"/>
            <p:cNvSpPr/>
            <p:nvPr/>
          </p:nvSpPr>
          <p:spPr>
            <a:xfrm>
              <a:off x="1372861" y="3523020"/>
              <a:ext cx="88096" cy="23816"/>
            </a:xfrm>
            <a:custGeom>
              <a:rect b="b" l="l" r="r" t="t"/>
              <a:pathLst>
                <a:path extrusionOk="0" h="14862" w="54974">
                  <a:moveTo>
                    <a:pt x="38567" y="0"/>
                  </a:moveTo>
                  <a:cubicBezTo>
                    <a:pt x="29675" y="0"/>
                    <a:pt x="20804" y="1836"/>
                    <a:pt x="11898" y="1836"/>
                  </a:cubicBezTo>
                  <a:cubicBezTo>
                    <a:pt x="10657" y="1836"/>
                    <a:pt x="9416" y="1800"/>
                    <a:pt x="8173" y="1719"/>
                  </a:cubicBezTo>
                  <a:cubicBezTo>
                    <a:pt x="8114" y="1714"/>
                    <a:pt x="8055" y="1711"/>
                    <a:pt x="7995" y="1711"/>
                  </a:cubicBezTo>
                  <a:cubicBezTo>
                    <a:pt x="6940" y="1711"/>
                    <a:pt x="5776" y="2513"/>
                    <a:pt x="4671" y="2987"/>
                  </a:cubicBezTo>
                  <a:cubicBezTo>
                    <a:pt x="1869" y="4254"/>
                    <a:pt x="1" y="6289"/>
                    <a:pt x="468" y="9592"/>
                  </a:cubicBezTo>
                  <a:cubicBezTo>
                    <a:pt x="935" y="12927"/>
                    <a:pt x="3136" y="14462"/>
                    <a:pt x="6339" y="14562"/>
                  </a:cubicBezTo>
                  <a:cubicBezTo>
                    <a:pt x="8512" y="14605"/>
                    <a:pt x="10679" y="14617"/>
                    <a:pt x="12897" y="14617"/>
                  </a:cubicBezTo>
                  <a:cubicBezTo>
                    <a:pt x="15855" y="14617"/>
                    <a:pt x="18905" y="14595"/>
                    <a:pt x="22183" y="14595"/>
                  </a:cubicBezTo>
                  <a:cubicBezTo>
                    <a:pt x="24043" y="14771"/>
                    <a:pt x="25920" y="14862"/>
                    <a:pt x="27808" y="14862"/>
                  </a:cubicBezTo>
                  <a:cubicBezTo>
                    <a:pt x="35232" y="14862"/>
                    <a:pt x="42816" y="13457"/>
                    <a:pt x="50103" y="10292"/>
                  </a:cubicBezTo>
                  <a:cubicBezTo>
                    <a:pt x="52438" y="9291"/>
                    <a:pt x="54973" y="7957"/>
                    <a:pt x="54873" y="5055"/>
                  </a:cubicBezTo>
                  <a:cubicBezTo>
                    <a:pt x="54807" y="1753"/>
                    <a:pt x="51905" y="1753"/>
                    <a:pt x="49403" y="1152"/>
                  </a:cubicBezTo>
                  <a:cubicBezTo>
                    <a:pt x="45785" y="303"/>
                    <a:pt x="42174" y="0"/>
                    <a:pt x="38567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8" name="Google Shape;558;p62"/>
            <p:cNvSpPr/>
            <p:nvPr/>
          </p:nvSpPr>
          <p:spPr>
            <a:xfrm>
              <a:off x="2534167" y="2633144"/>
              <a:ext cx="102743" cy="125849"/>
            </a:xfrm>
            <a:custGeom>
              <a:rect b="b" l="l" r="r" t="t"/>
              <a:pathLst>
                <a:path extrusionOk="0" h="78533" w="64114">
                  <a:moveTo>
                    <a:pt x="54993" y="1"/>
                  </a:moveTo>
                  <a:cubicBezTo>
                    <a:pt x="53179" y="1"/>
                    <a:pt x="51299" y="1186"/>
                    <a:pt x="49403" y="3528"/>
                  </a:cubicBezTo>
                  <a:cubicBezTo>
                    <a:pt x="45233" y="8632"/>
                    <a:pt x="43999" y="14903"/>
                    <a:pt x="42798" y="21141"/>
                  </a:cubicBezTo>
                  <a:cubicBezTo>
                    <a:pt x="40763" y="31581"/>
                    <a:pt x="39296" y="42222"/>
                    <a:pt x="33258" y="54064"/>
                  </a:cubicBezTo>
                  <a:cubicBezTo>
                    <a:pt x="29655" y="44991"/>
                    <a:pt x="27020" y="37919"/>
                    <a:pt x="24185" y="30914"/>
                  </a:cubicBezTo>
                  <a:cubicBezTo>
                    <a:pt x="21083" y="23342"/>
                    <a:pt x="18314" y="15537"/>
                    <a:pt x="13010" y="9032"/>
                  </a:cubicBezTo>
                  <a:cubicBezTo>
                    <a:pt x="11376" y="6994"/>
                    <a:pt x="9426" y="5708"/>
                    <a:pt x="7231" y="5708"/>
                  </a:cubicBezTo>
                  <a:cubicBezTo>
                    <a:pt x="6155" y="5708"/>
                    <a:pt x="5022" y="6017"/>
                    <a:pt x="3837" y="6697"/>
                  </a:cubicBezTo>
                  <a:cubicBezTo>
                    <a:pt x="1" y="8899"/>
                    <a:pt x="368" y="12234"/>
                    <a:pt x="2269" y="15703"/>
                  </a:cubicBezTo>
                  <a:cubicBezTo>
                    <a:pt x="7840" y="25744"/>
                    <a:pt x="10275" y="36985"/>
                    <a:pt x="13844" y="47760"/>
                  </a:cubicBezTo>
                  <a:cubicBezTo>
                    <a:pt x="15946" y="54064"/>
                    <a:pt x="17947" y="60435"/>
                    <a:pt x="20649" y="66506"/>
                  </a:cubicBezTo>
                  <a:cubicBezTo>
                    <a:pt x="23418" y="72678"/>
                    <a:pt x="27354" y="78182"/>
                    <a:pt x="35159" y="78515"/>
                  </a:cubicBezTo>
                  <a:cubicBezTo>
                    <a:pt x="35429" y="78527"/>
                    <a:pt x="35695" y="78533"/>
                    <a:pt x="35956" y="78533"/>
                  </a:cubicBezTo>
                  <a:cubicBezTo>
                    <a:pt x="43726" y="78533"/>
                    <a:pt x="48073" y="73335"/>
                    <a:pt x="51171" y="67107"/>
                  </a:cubicBezTo>
                  <a:cubicBezTo>
                    <a:pt x="59076" y="51362"/>
                    <a:pt x="63513" y="34650"/>
                    <a:pt x="63980" y="16971"/>
                  </a:cubicBezTo>
                  <a:cubicBezTo>
                    <a:pt x="64113" y="12401"/>
                    <a:pt x="63013" y="8165"/>
                    <a:pt x="60644" y="4295"/>
                  </a:cubicBezTo>
                  <a:cubicBezTo>
                    <a:pt x="58884" y="1420"/>
                    <a:pt x="56978" y="1"/>
                    <a:pt x="54993" y="1"/>
                  </a:cubicBez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59" name="Google Shape;559;p62"/>
          <p:cNvSpPr/>
          <p:nvPr/>
        </p:nvSpPr>
        <p:spPr>
          <a:xfrm rot="2293565">
            <a:off x="3525203" y="3107134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0" name="Google Shape;560;p62"/>
          <p:cNvSpPr/>
          <p:nvPr/>
        </p:nvSpPr>
        <p:spPr>
          <a:xfrm rot="2293565">
            <a:off x="811203" y="354009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1" name="Google Shape;561;p62"/>
          <p:cNvSpPr/>
          <p:nvPr/>
        </p:nvSpPr>
        <p:spPr>
          <a:xfrm rot="2293565">
            <a:off x="8516603" y="129009"/>
            <a:ext cx="263224" cy="212854"/>
          </a:xfrm>
          <a:custGeom>
            <a:rect b="b" l="l" r="r" t="t"/>
            <a:pathLst>
              <a:path extrusionOk="0" h="11245" w="13906">
                <a:moveTo>
                  <a:pt x="9636" y="1"/>
                </a:moveTo>
                <a:cubicBezTo>
                  <a:pt x="8280" y="1"/>
                  <a:pt x="7025" y="955"/>
                  <a:pt x="7015" y="3111"/>
                </a:cubicBezTo>
                <a:cubicBezTo>
                  <a:pt x="7015" y="3111"/>
                  <a:pt x="5809" y="2268"/>
                  <a:pt x="4484" y="2268"/>
                </a:cubicBezTo>
                <a:cubicBezTo>
                  <a:pt x="3862" y="2268"/>
                  <a:pt x="3214" y="2454"/>
                  <a:pt x="2653" y="2999"/>
                </a:cubicBezTo>
                <a:cubicBezTo>
                  <a:pt x="0" y="5580"/>
                  <a:pt x="3381" y="10448"/>
                  <a:pt x="10735" y="11244"/>
                </a:cubicBezTo>
                <a:cubicBezTo>
                  <a:pt x="10735" y="11244"/>
                  <a:pt x="10735" y="11244"/>
                  <a:pt x="10736" y="11244"/>
                </a:cubicBezTo>
                <a:cubicBezTo>
                  <a:pt x="10929" y="11244"/>
                  <a:pt x="13906" y="4803"/>
                  <a:pt x="12658" y="2017"/>
                </a:cubicBezTo>
                <a:cubicBezTo>
                  <a:pt x="12081" y="728"/>
                  <a:pt x="10820" y="1"/>
                  <a:pt x="9636" y="1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62" name="Google Shape;562;p62"/>
          <p:cNvSpPr/>
          <p:nvPr/>
        </p:nvSpPr>
        <p:spPr>
          <a:xfrm>
            <a:off x="648200" y="3355725"/>
            <a:ext cx="2780700" cy="869100"/>
          </a:xfrm>
          <a:prstGeom prst="rect">
            <a:avLst/>
          </a:prstGeom>
          <a:solidFill>
            <a:srgbClr val="FFFAE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AEF"/>
              </a:highlight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e my valentin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86F92"/>
      </a:accent1>
      <a:accent2>
        <a:srgbClr val="FFA5B8"/>
      </a:accent2>
      <a:accent3>
        <a:srgbClr val="FB8686"/>
      </a:accent3>
      <a:accent4>
        <a:srgbClr val="E2C9CA"/>
      </a:accent4>
      <a:accent5>
        <a:srgbClr val="8188E4"/>
      </a:accent5>
      <a:accent6>
        <a:srgbClr val="5E2C2C"/>
      </a:accent6>
      <a:hlink>
        <a:srgbClr val="5E2C2C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